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3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3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3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3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3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3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38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7" r:id="rId2"/>
    <p:sldId id="284" r:id="rId3"/>
    <p:sldId id="286" r:id="rId4"/>
    <p:sldId id="287" r:id="rId5"/>
    <p:sldId id="288" r:id="rId6"/>
    <p:sldId id="289" r:id="rId7"/>
    <p:sldId id="290" r:id="rId8"/>
    <p:sldId id="293" r:id="rId9"/>
    <p:sldId id="295" r:id="rId10"/>
    <p:sldId id="294" r:id="rId11"/>
    <p:sldId id="319" r:id="rId12"/>
    <p:sldId id="291" r:id="rId13"/>
    <p:sldId id="320" r:id="rId14"/>
    <p:sldId id="292" r:id="rId15"/>
    <p:sldId id="296" r:id="rId16"/>
    <p:sldId id="297" r:id="rId17"/>
    <p:sldId id="298" r:id="rId18"/>
    <p:sldId id="303" r:id="rId19"/>
    <p:sldId id="300" r:id="rId20"/>
    <p:sldId id="301" r:id="rId21"/>
    <p:sldId id="304" r:id="rId22"/>
    <p:sldId id="302" r:id="rId23"/>
    <p:sldId id="305" r:id="rId24"/>
    <p:sldId id="306" r:id="rId25"/>
    <p:sldId id="307" r:id="rId26"/>
    <p:sldId id="308" r:id="rId27"/>
    <p:sldId id="309" r:id="rId28"/>
    <p:sldId id="321" r:id="rId29"/>
    <p:sldId id="285" r:id="rId30"/>
    <p:sldId id="310" r:id="rId31"/>
    <p:sldId id="322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26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5"/>
    <p:restoredTop sz="91400"/>
  </p:normalViewPr>
  <p:slideViewPr>
    <p:cSldViewPr snapToGrid="0" snapToObjects="1">
      <p:cViewPr varScale="1">
        <p:scale>
          <a:sx n="61" d="100"/>
          <a:sy n="61" d="100"/>
        </p:scale>
        <p:origin x="1128" y="200"/>
      </p:cViewPr>
      <p:guideLst/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8:40:21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5.689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8.817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5.689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8.817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8:39:02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0 24575,'0'8'0,"0"-2"0,0 2 0,1-1 0,-1 2 0,3 3 0,-2-5 0,1 5 0,-2 1 0,1-4 0,0 6 0,3-10 0,-3 1 0,1-2 0,-2 0 0,0 0 0,-1 0 0,1 0 0,-1 0 0,1-2 0,-1 5 0,1-3 0,-2 1 0,1 1 0,1 0 0,-4 13 0,0-5 0,-1 9 0,1-10 0,1-3 0,2-4 0,-1-1 0,1-2 0,1 4 0,0-4 0,0 2 0,0-3 0,0 1 0,0 0 0,0 0 0,0-1 0,0 1 0,1 1 0,0 2 0,1-2 0,-1 1 0,0-2 0,0 0 0,-1 0 0,1 0 0,0 0 0,1 0 0,-1-9 0,-1-5 0,-4-7 0,3 2 0,-3 6 0,4-2 0,0 6 0,0-5 0,0 5 0,0-5 0,0 0 0,0-5 0,0 3 0,-2-6 0,0 2 0,-3-10 0,-2 2 0,2 5 0,-1 5 0,4 9 0,0 1 0,1 2 0,1 0 0,-1 0 0,0 0 0,0 1 0,-1-2 0,2 1 0,-1-1 0,0 1 0,0 0 0,-1 0 0,3 2 0,-2 7 0,2 8 0,-1 9 0,0 2 0,4 5 0,-2-9 0,2 5 0,-4-8 0,0 4 0,1-10 0,0 6 0,0-12 0,-1 4 0,0-5 0,1-2 0,0 3 0,0-2 0,1 4 0,-2-4 0,0 3 0,0-4 0,0 1 0,0-1 0,0 0 0,0 0 0,2 3 0,-1-3 0,2 2 0,-2-2 0,0 3 0,-1-2 0,1 4 0,-1-6 0,2 5 0,-1-4 0,-1 2 0,1 1 0,-1-1 0,0 0 0,0 0 0,0-3 0,0 2 0,0 1 0,0-2 0,0 2 0,0-3 0,0 1 0,0 0 0,0 0 0,0-1 0,0 2 0,0-2 0,0 1 0,0 0 0,0 0 0,0 0 0,0 1 0,0 0 0,0 0 0,0 2 0,-1-1 0,1 2 0,-1-1 0,1-2 0,0 4 0,0-4 0,0 4 0,-2-3 0,1 2 0,-1-4 0,2 1 0,-2 5 0,0-1 0,0 1 0,1-3 0,1-2 0,0 0 0,0 0 0,0 2 0,0-2 0,0 17 0,-1-10 0,0 14 0,0-17 0,1 0 0,0-4 0,0-2 0,0 0 0,0 1 0,0 0 0,0 0 0,0-1 0,1 1 0,-1-1 0,1 0 0,-1 0 0,0 1 0,0 0 0,2 1 0,-1-1 0,2 1 0,-3 0 0,2-1 0,-2 4 0,1-4 0,0 3 0,0-3 0,0 1 0,1 0 0,-2-1 0,2 0 0,-2 0 0,0 2 0,1-1 0,-1 4 0,1-5 0,-1 4 0,1-4 0,0 2 0,0 1 0,-1-1 0,0 3 0,0-3 0,0 3 0,1-3 0,-1 1 0,1 0 0,-1-2 0,0 4 0,0 6 0,0-1 0,0 4 0,4-2 0,-4-8 0,4 4 0,-3-8 0,-1 2 0,1 0 0,-1-2 0,1 2 0,0 0 0,1-1 0,0 3 0,-1-4 0,1 1 0,-2 5 0,0 2 0,0 9 0,1-8 0,0 6 0,0-11 0,-1 4 0,0 0 0,0-5 0,1 6 0,-1-7 0,1 3 0,0-4 0,0 1 0,0 0 0,-1-1 0,3 8 0,-2-8 0,3 8 0,-3-8 0,-1 4 0,1-4 0,0 4 0,0-5 0,0 3 0,2-1 0,-2 0 0,2 2 0,-2-3 0,-1 3 0,0-3 0,1 2 0,-1-1 0,1-1 0,-1 4 0,0-5 0,0 3 0,0 0 0,0 4 0,0-3 0,0 5 0,0-7 0,0 3 0,0-1 0,0 2 0,0-2 0,0-1 0,1-1 0,0 2 0,1-2 0,0 4 0,0-4 0,1 4 0,-2-3 0,-1 1 0,1 0 0,1-1 0,-2-1 0,3 3 0,-3-3 0,1 7 0,1-6 0,-1 5 0,3-4 0,-3-1 0,2 0 0,-2-2 0,-1 0 0,1 0 0,-1 0 0,0-2 0,1 2 0,0-4 0,2-7 0,-1-7 0,-1 1 0,-1-5 0,0 10 0,0-4 0,0 3 0,0 2 0,0-4 0,0 3 0,0-1 0,0 3 0,0 2 0,0-1 0,0 2 0,2-3 0,-2 3 0,1-2 0,-1 1 0,0 2 0,0-3 0,0 2 0,0-2 0,0-1 0,0 1 0,0-7 0,0 7 0,0-6 0,-1 5 0,-1-3 0,0 3 0,0-1 0,0 4 0,2-1 0,-2 2 0,0-3 0,0 2 0,-1-5 0,2 5 0,-2-3 0,2 0 0,0 1 0,-2-3 0,-1 2 0,0 0 0,0 2 0,3 0 0,-1-1 0,0 1 0,-1-1 0,2 0 0,1 3 0,0-2 0,0 2 0,0-1 0,-1 0 0,0 0 0,-1 0 0,-1 0 0,1 0 0,-1-1 0,1 1 0,-8-6 0,7 4 0,-6-2 0,6 3 0,1 2 0,-1-1 0,-6-2 0,7 4 0,-6 1 0,8 4 0,2 4 0,-1-1 0,1 0 0,0 0 0,-2 2 0,2-4 0,-1 4 0,3-1 0,-3-4 0,3 5 0,-3-6 0,-1 1 0,2 0 0,-2-1 0,1 0 0,0 0 0,0 0 0,0-1 0,-1 3 0,0-2 0,2 2 0,-2-2 0,2 2 0,-2-3 0,0 2 0,0 0 0,0 0 0,0-1 0,0-1 0,0 1 0,0 0 0,0 0 0,0-1 0,0 2 0,0-2 0,0 2 0,0 0 0,0 0 0,0-1 0,1 0 0,-1 0 0,1 3 0,-1 0 0,0 0 0,0 6 0,0-4 0,0 1 0,1-3 0,0-3 0,0 1 0,0 0 0,-1 0 0,1 0 0,1 3 0,-1-3 0,2 2 0,-3-3 0,0 2 0,0-1 0,0 2 0,0-3 0,0 2 0,0-2 0,0 0 0,0 0 0,0-1 0,0 3 0,0-2 0,0 2 0,0-1 0,0-2 0,0 2 0,0 0 0,0-1 0,0 2 0,0-2 0,0 1 0,0-1 0,0-1 0,0 2 0,0-1 0,0 1 0,1 2 0,0-2 0,1 2 0,-1-1 0,-1-2 0,0 2 0,0-3 0,0 2 0,0 2 0,-2-1 0,1 0 0,-1-1 0,2 0 0,0 0 0,0 1 0,0-1 0,0 2 0,0-3 0,0 2 0,0-2 0,0 0 0,0 0 0,0-1 0,0 1 0,0 0 0,0 0 0,0-1 0,0 2 0,0-2 0,0 1 0,0 0 0,0-13 0,0 1 0,0-8 0,0 2 0,0 5 0,1-2 0,0 3 0,0 4 0,-1-3 0,0 4 0,0-2 0,0 0 0,0 3 0,0-2 0,0 0 0,0 1 0,-1-5 0,0 4 0,-1-3 0,0 1 0,-1-2 0,2 4 0,-1-7 0,2 6 0,-2-5 0,2 0 0,-3 3 0,2-4 0,-2 0 0,3 4 0,-2-2 0,2 7 0,0 2 0,0 14 0,0 2 0,0 18 0,0-4 0,0 6 0,0-4 0,0 7 0,4-5 0,-1-2 0,5-2 0,-6-14 0,2 4 0,-1-11 0,0-1 0,-1 1 0,-1-4 0,-1 4 0,1-5 0,0 2 0,0-2 0,0-1 0,-1 1 0,1 0 0,1 1 0,-1-2 0,2 2 0,-2-2 0,0 0 0,-1 1 0,1 0 0,-1 0 0,0 0 0,1 1 0,0 0 0,1 1 0,0 0 0,-1-2 0,-1 2 0,0-2 0,0 3 0,0-1 0,0 4 0,0-4 0,0 3 0,0-1 0,0 0 0,0-1 0,0 0 0,0-2 0,0 1 0,0-2 0,0 2 0,0-1 0,0 4 0,0-3 0,0 7 0,0-5 0,0 2 0,0-2 0,0-2 0,1 3 0,-1-2 0,2 1 0,-2-2 0,0 0 0,0 2 0,0-1 0,0-1 0,0 3 0,0-3 0,0 2 0,0-3 0,0 1 0,0-1 0,0 1 0,-1-1 0,-2-4 0,0-7 0,-4-7 0,2-7 0,-2-2 0,3 2 0,-2 2 0,1 2 0,0 4 0,1-5 0,-5 3 0,4-5 0,-5 2 0,4 6 0,2-4 0,-1 8 0,3-10 0,-2 10 0,0-5 0,3 8 0,0 2 0,1 0 0,0-1 0,0 0 0,0 0 0,1-3 0,0 2 0,3-6 0,1-4 0,0-5 0,2-4 0,-4 0 0,0 9 0,-3 2 0,1 8 0,-1 2 0,0-1 0,0 2 0,0 0 0,0 0 0,0 6 0,0 0 0,0 11 0,0-3 0,2 8 0,-1-8 0,4 6 0,-2-10 0,2 4 0,-4-6 0,2 1 0,-3 3 0,2-5 0,-1 5 0,1-6 0,0-1 0,0 2 0,-1-2 0,1 2 0,-1-3 0,-1 2 0,2-1 0,-2 1 0,2 0 0,-1-1 0,0 0 0,1 2 0,-2-1 0,2 1 0,-2 5 0,0-6 0,0 10 0,0-7 0,0 3 0,1-2 0,2-1 0,-1 0 0,0-1 0,-1-1 0,-1-1 0,1 1 0,-1 1 0,0-1 0,0 4 0,0-4 0,0 3 0,1-3 0,0 6 0,0-3 0,-1 2 0,0 2 0,0-7 0,0 6 0,0-7 0,0 4 0,0-4 0,0 1 0,0-2 0,-3 2 0,2-2 0,-2 3 0,3-4 0,-2 3 0,0-2 0,1 1 0,-1 0 0,1-2 0,-2 1 0,1-2 0,-1-1 0,-3 0 0,1-2 0,-1 0 0,2-1 0,1-2 0,-1-1 0,1-1 0,0 2 0,1 0 0,1 2 0,-1-1 0,2 3 0,1 5 0,0 0 0,-1 3 0,0-2 0,0 0 0,0 1 0,0-1 0,0 1 0,0-2 0,0-1 0,0 2 0,0-2 0,0 3 0,0-2 0,1-1 0,0 1 0,0-2 0,1 3 0,-1-2 0,0 2 0,-1-2 0,0 0 0,0 0 0,0-1 0,0 2 0,0-2 0,0 2 0,0-2 0,0 3 0,0-2 0,0 2 0,0-2 0,0 0 0,0 0 0,0-1 0,0 2 0,0-2 0,0 1 0,0 0 0,1-1 0,-1 0 0,1 0 0,-1 1 0,0-1 0,0 1 0,0-12 0,0-2 0,0-16 0,0 6 0,0-2 0,0 7 0,-4-4 0,1 3 0,-3-3 0,2 8 0,-2-4 0,4 7 0,-4-3 0,5-1 0,-3 4 0,0-10 0,1 11 0,-2-5 0,4 6 0,1 3 0,0-2 0,0 1 0,0-1 0,0 0 0,0 2 0,0 1 0,0 1 0,0-1 0,1 0 0,-1 0 0,2 0 0,-1 0 0,0 1 0,0-3 0,-1 2 0,2-1 0,0 0 0,1 1 0,1 2 0,-3 2 0,5 8 0,-5-1 0,3 7 0,-4 1 0,0 1 0,0 6 0,0-6 0,0 9 0,0-5 0,0 6 0,0-3 0,0-4 0,1-3 0,1-2 0,0-6 0,-1 2 0,-1-3 0,0-4 0,0 2 0,0-3 0,0 2 0,0-1 0,-3 5 0,2-5 0,-3 7 0,2 2 0,2-6 0,-2 8 0,0-9 0,2 2 0,-2-1 0,-1 8 0,1-8 0,-1 6 0,2-7 0,0-1 0,1 3 0,-2-3 0,1 1 0,-1-2 0,1-1 0,1 0 0,0-1 0,0 0 0,0 1 0,0-1 0,0 1 0,0 1 0,0-1 0,0 2 0,0-2 0,0 3 0,-3 5 0,2-5 0,-3 9 0,3-8 0,1 3 0,-2-2 0,2-4 0,-1 1 0,1-6 0,-1-5 0,-1-9 0,1-2 0,-1 1 0,2-3 0,0 2 0,0-3 0,0-3 0,0 2 0,0 1 0,0 0 0,0 9 0,0 0 0,0 4 0,0-2 0,0 2 0,2-1 0,-2 4 0,1-1 0,1 2 0,0 0 0,0 0 0,0-1 0,2 3 0,2 0 0,3 4 0,-4 1 0,3 6 0,-3-2 0,0 4 0,-1-3 0,-2-3 0,1 1 0,-2-4 0,2 1 0,-3-2 0,1 1 0,-1 0 0,0 0 0,0-1 0,0 1 0,0 0 0,0 0 0,-1 1 0,1-2 0,-2 1 0,0 0 0,0-1 0,0 0 0,-1 1 0,0 0 0,0 0 0,0 2 0,1-2 0,0 2 0,1-1 0,1-1 0,0 4 0,1-3 0,-1 1 0,1 0 0,-1-1 0,0 1 0,0 1 0,0-3 0,0 2 0,0-1 0,0-1 0,0 4 0,0-4 0,0 4 0,0-2 0,1 0 0,0 3 0,0-3 0,-1 7 0,0-1 0,0 0 0,0 0 0,0-6 0,0 4 0,0-5 0,0 4 0,0-4 0,0 4 0,0-4 0,0 2 0,0-3 0,0 1 0,0 0 0,0 2 0,0-2 0,-2 3 0,1-5 0,-1 3 0,2-3 0,0 1 0,0 0 0,0 0 0,0 0 0,-1 1 0,1 0 0,-2 1 0,1-1 0,-6 6 0,6-6 0,-6 6 0,6-5 0,1-2 0,-2 2 0,2 0 0,0-1 0,0 2 0,0-2 0,0-2 0,0 2 0,0-2 0,0 1 0,0 0 0,0 0 0,0-1 0,0 2 0,0-1 0,0 1 0,0 0 0,0-17 0,0 9 0,0-18 0,0 11 0,-1-2 0,1-2 0,-2-1 0,2-5 0,0-6 0,0-4 0,0-1 0,0-3 0,0 7 0,0-2 0,0 9 0,0-2 0,0 7 0,0 3 0,0 1 0,0 0 0,0 2 0,0-2 0,0 6 0,0-2 0,0 5 0,0-2 0,3 8 0,-2 4 0,1 6 0,-2 6 0,0 2 0,2 6 0,1-3 0,0 6 0,1-2 0,1 0 0,-2-7 0,4 1 0,-2 1 0,5 6 0,1 2 0,1-4 0,-4-10 0,-1 2 0,-1-10 0,-3 2 0,1-6 0,-3-5 0,-5-20 0,-3-8 0,-2-22 0,3 3 0,4-3 0,2 11 0,0 4 0,0 8 0,0 3 0,-4 4 0,2 4 0,-3 5 0,3 18 0,1 4 0,-1 12 0,-2-2 0,1-2 0,-2-2 0,4-1 0,-1-5 0,2-2 0,0-5 0,-2-12 0,2-8 0,-2-18 0,2-6 0,-3-7 0,2 8 0,-1 8 0,2 13 0,0 12 0,0 22 0,0 18 0,0 17 0,-5 4 0,1 5 0,-5-5 0,3 3 0,-3-1 0,5-13 0,-3-6 0,6-20 0,-1-6 0,2-7 0,-1-3 0,-1 1 0,-1-2 0,0-2 0,2-4 0,-1 1 0,1-11 0,-2 4 0,3-12 0,-2 6 0,2 0 0,0 7 0,0 5 0,-1 1 0,-1 5 0,0 6 0,0 7 0,2 10 0,0-3 0,0 2 0,-1-10 0,-1-1 0,-1-4 0,1-2 0,0-3 0,1-12 0,-1-9 0,-1-10 0,0 0 0,1-2 0,2 5 0,0-5 0,0 9 0,0-9 0,0 12 0,-4 0 0,3 6 0,-5 5 0,3 2 0,-1 3 0,0 7 0,3 5 0,-1-1 0,2 13 0,0-1 0,-2 7 0,2-1 0,-2-3 0,2 0 0,0-4 0,0-6 0,0 1 0,2-9 0,-1 4 0,3-6 0,-3 1 0,1-2 0,-2 1 0,1-2 0,1 1 0,-1 0 0,2 1 0,-3 0 0,2-1 0,-1 1 0,0 2 0,6 2 0,-6-1 0,7 1 0,-4-3 0,0 0 0,2-2 0,-3-1 0,0-2 0,2 0 0,-2-2 0,3-6 0,-3-3 0,-1 0 0,0 0 0,-2 4 0,1-2 0,1 2 0,1 1 0,0 1 0,-1-1 0,-1 2 0,-1-2 0,0 0 0,0 2 0,1-2 0,2 1 0,0 1 0,1-3 0,-2 5 0,1-2 0,-2 1 0,2-1 0,0 1 0,1 1 0,0 1 0,-1 3 0,0 2 0,-2 3 0,-1 5 0,0 1 0,0 3 0,0-3 0,0-1 0,0-6 0,0-1 0,0-2 0,0 0 0,0 1 0,0 0 0,0-1 0,0 0 0,0 2 0,0-2 0,0 3 0,0-4 0,0 3 0,0-2 0,0 5 0,0-5 0,0 2 0,2 0 0,-1-2 0,1 2 0,-1-2 0,0 1 0,0-1 0,-1 2 0,0 0 0,0 5 0,0-3 0,1 4 0,-1-8 0,2 3 0,-1 0 0,-1-2 0,1 1 0,-1-2 0,0 1 0,0-1 0,2 3 0,-1-3 0,1 2 0,-1-1 0,-1-2 0,0 1 0,0 0 0,0 0 0,0-1 0,1 2 0,-1-2 0,2 3 0,-2-1 0,2 2 0,-2-2 0,0 0 0,0 0 0,0 0 0,0 6 0,-4 1 0,3 2 0,-2 2 0,3-5 0,0 2 0,0-3 0,0-3 0,1 3 0,-1-4 0,1 3 0,-1-4 0,0 4 0,0-4 0,0 1 0,0-1 0,0-1 0,0 0 0,0-1 0,0 4 0,0-3 0,0 2 0,0 0 0,0-2 0,0 5 0,0-5 0,0 3 0,0-3 0,0 1 0,0-1 0,0-1 0,0 2 0,0-2 0,1 1 0,0 0 0,0 2 0,-1-2 0,0 5 0,0-5 0,0 3 0,0-1 0,1 0 0,-1 2 0,1-1 0,-1 1 0,0 0 0,0 1 0,1-3 0,0 3 0,1-4 0,-1 4 0,-1-4 0,0 8 0,0-7 0,0 7 0,1-5 0,1 2 0,0-4 0,-1 3 0,0-5 0,-1 2 0,1-1 0,-1-2 0,0 2 0,0-2 0,0 3 0,0-1 0,0 2 0,0-1 0,0 1 0,0-1 0,0 3 0,0-4 0,0 3 0,0-4 0,0 1 0,0-1 0,0-1 0,0 1 0,0 1 0,0-1 0,0 4 0,0-3 0,0 4 0,2-3 0,-1 6 0,1-3 0,-1 2 0,1 2 0,-1-6 0,2 3 0,-3-4 0,3 0 0,-2-1 0,1 1 0,-1-2 0,-1-1 0,1 2 0,-1-2 0,1 0 0,-1 0 0,2 2 0,-1-1 0,2 2 0,-3-2 0,2 2 0,-2 0 0,0-1 0,0 7 0,0-6 0,0 7 0,0-2 0,0-1 0,0 7 0,0-4 0,0 5 0,0-6 0,0 4 0,1-10 0,0 4 0,1-3 0,0-2 0,-2 2 0,1-2 0,-1-2 0,1 5 0,0-4 0,2 2 0,-2-2 0,0-1 0,0 2 0,0-2 0,0 1 0,-1 0 0,0 0 0,0-1 0,0 2 0,0-2 0,0 0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8:39:10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24575,'-1'4'0,"0"0"0,1-1 0,0 0 0,0 1 0,0 1 0,0 3 0,0 6 0,2-2 0,-2 2 0,2 3 0,-2-2 0,0 3 0,0-1 0,0-7 0,0 0 0,1-7 0,-1 2 0,1-2 0,-1-1 0,0 1 0,0 2 0,0-2 0,0 2 0,0 0 0,0-2 0,0 1 0,0 1 0,1-2 0,-1 3 0,1-3 0,1 9 0,-2-8 0,2 9 0,0-10 0,-1 4 0,1-2 0,-1 0 0,-1 0 0,0-1 0,0 3 0,-1 2 0,0-3 0,0 2 0,1-5 0,0 1 0,0 2 0,-1-2 0,1 1 0,-1 0 0,1-1 0,-1 3 0,0 2 0,0-2 0,1 3 0,0-3 0,0 3 0,0-1 0,0 0 0,0-2 0,0-3 0,0 1 0,0 0 0,0-2 0,0 2 0,-1 2 0,0-1 0,-1 3 0,1-4 0,-2 0 0,2-1 0,-1 3 0,1-3 0,-3 2 0,3 0 0,-2-2 0,3 2 0,-1-3 0,1 2 0,0-2 0,0 4 0,0-4 0,0 1 0,0-1 0,0 0 0,0 0 0,0 3 0,0-3 0,0 5 0,0-4 0,0 1 0,0-1 0,1-2 0,-1 1 0,1 1 0,0-1 0,0 1 0,1-1 0,-1 0 0,0 1 0,-1-2 0,0 3 0,0-2 0,0 4 0,0-5 0,0 8 0,0-5 0,0 2 0,0-1 0,0-3 0,-1 5 0,1-5 0,-1 7 0,1-1 0,0 2 0,0 0 0,0 0 0,1-5 0,-1 5 0,6-1 0,-4-2 0,5 7 0,-6-8 0,1 1 0,2-3 0,-3-2 0,3 1 0,-3-2 0,-1 0 0,0 0 0,0 0 0,0 1 0,0-1 0,0 1 0,0 1 0,0-1 0,0 1 0,0-2 0,0 3 0,0-2 0,-2 4 0,2-5 0,-3 4 0,2-2 0,1 0 0,-1 3 0,0-4 0,1 2 0,-1 1 0,1-4 0,0 5 0,0 7 0,-2-1 0,0 7 0,-1-10 0,1-2 0,0-3 0,2-2 0,-1 2 0,1-2 0,0 1 0,0-1 0,0-1 0,0 0 0,0 1 0,0 0 0,0 1 0,0 0 0,0 1 0,0-1 0,0 0 0,0 1 0,0-3 0,0 4 0,0-3 0,0 3 0,0 3 0,-2 5 0,2 4 0,-4-3 0,4-3 0,-1-6 0,1-2 0,0-1 0,0 0 0,0 1 0,0-1 0,0 4 0,0-4 0,0 1 0,0 1 0,0-3 0,0 3 0,0-3 0,0 1 0,0-1 0,0 1 0,0 1 0,0 7 0,1-3 0,-1 8 0,1-11 0,-1 4 0,0-6 0,0 1 0,0 1 0,0-2 0,0 2 0,0-1 0,0 0 0,0 3 0,0-3 0,0 4 0,2-4 0,-2 2 0,2-2 0,0 7 0,0 0 0,0 6 0,0-7 0,-1 3 0,2-8 0,-1 6 0,-1-7 0,0 2 0,0-3 0,-1 0 0,0 1 0,0-1 0,0 1 0,0-2 0,0 1 0,0-1 0,0 2 0,0-1 0,0 1 0,2 2 0,-2-1 0,1 2 0,0-4 0,-1 2 0,1-1 0,-1 0 0,3 6 0,-2-5 0,2 8 0,-3-3 0,0 5 0,0-4 0,0-2 0,0-3 0,0-1 0,0-1 0,1 1 0,-1 0 0,2-1 0,-2 2 0,1-2 0,-1 5 0,0-2 0,1 3 0,0 1 0,0-4 0,-1 6 0,0-6 0,0 3 0,0 4 0,0 1 0,0 9 0,-2-5 0,2-1 0,-5-5 0,2-4 0,-1-1 0,1-1 0,2-4 0,0 1 0,1-2 0,0 3 0,0-3 0,0 4 0,0-1 0,0-2 0,0 2 0,0-2 0,0-1 0,0 2 0,1-1 0,2 2 0,-1-1 0,0 1 0,-1-2 0,0 0 0,-1 0 0,1 0 0,-1 0 0,1 0 0,-1 0 0,1-1 0,-1 0 0,0 3 0,0-2 0,0 1 0,3 4 0,-2-5 0,4 7 0,-5-6 0,1 1 0,-1-2 0,0 0 0,0-1 0,0 1 0,0-1 0,0 1 0,0 5 0,0-4 0,0 6 0,0-5 0,0 2 0,0-3 0,0 4 0,0 1 0,0-1 0,0 3 0,0-5 0,0 1 0,0-3 0,0 6 0,0-6 0,-1 6 0,1-5 0,-2 2 0,1 5 0,0-5 0,-3 12 0,4-8 0,-6 9 0,3-8 0,-1 2 0,0-3 0,-1 6 0,2-5 0,-2 4 0,5-12 0,0 0 0,0-2 0,0 1 0,0-2 0,1-6 0,-1 1 0,2-5 0,-1 4 0,1-4 0,-1-6 0,0-3 0,-1-6 0,0-3 0,0-8 0,0 0 0,0-5 0,0 11 0,0 2 0,2 12 0,-1 5 0,1-1 0,-1 4 0,-1-1 0,2 3 0,-1 2 0,1-4 0,-2 4 0,1-5 0,-1 2 0,4-5 0,-4-3 0,4-4 0,-2-6 0,-2-1 0,4 4 0,-4 3 0,3 9 0,-3 9 0,1 14 0,-1 9 0,0 11 0,4 0 0,-1 1 0,4-4 0,-4 6 0,1-11 0,2 4 0,0-12 0,4-1 0,-5-6 0,0 6 0,-3-8 0,0 3 0,-2-5 0,1-1 0,-1 2 0,1-2 0,-1 4 0,0-3 0,0 2 0,0 1 0,0-4 0,0 4 0,0-4 0,0 0 0,0 0 0,0-1 0,0 4 0,0 6 0,-1-3 0,-3 7 0,2-7 0,-3 3 0,5-5 0,-1 1 0,1-3 0,0 1 0,0-1 0,0-4 0,0 1 0,0-1 0,0-2 0,1 2 0,0 6 0,2-4 0,-3 6 0,2-9 0,-2 2 0,3-1 0,-3 1 0,2 1 0,-2-1 0,0 0 0,0-2 0,0 3 0,0-3 0,0 3 0,0-2 0,0-1 0,0 1 0,-1 1 0,0-1 0,-1 1 0,1 0 0,0-2 0,0 2 0,-1-2 0,0 2 0,-1-1 0,1 1 0,-4 3 0,3 0 0,-3-2 0,3-1 0,1-2 0,-1-2 0,-1-1 0,-2-5 0,1-8 0,-2 3 0,1-7 0,3 9 0,-5-4 0,6 4 0,-3 1 0,3 2 0,1 1 0,0 1 0,-3-4 0,2 4 0,-3-2 0,4 2 0,1 0 0,0 0 0,0 1 0,0-1 0,0 1 0,0-2 0,0 0 0,0-1 0,0-2 0,0 3 0,0-3 0,0 4 0,1-8 0,0 7 0,1-4 0,-2 5 0,1-1 0,1-3 0,-1 2 0,1-9 0,1 9 0,-3-4 0,2 1 0,-1 4 0,-1-5 0,2 4 0,0 3 0,1-1 0,-1 3 0,-2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8:39:19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24575,'5'2'0,"-2"3"0,-3 3 0,0-2 0,4 8 0,-4-5 0,4 9 0,-4-6 0,0 7 0,0-10 0,0 3 0,0-4 0,0-4 0,0 2 0,0-2 0,0-1 0,0 1 0,0-1 0,1 0 0,0 1 0,-1-2 0,0 1 0,0 0 0,0-1 0,0 1 0,0-1 0,0 1 0,0 0 0,0 1 0,0 0 0,0-1 0,0 1 0,0-1 0,0 0 0,0 0 0,0 2 0,0-2 0,-1 2 0,0 0 0,1-1 0,0 3 0,-1-2 0,0 0 0,1-1 0,-2 2 0,2-2 0,-1 0 0,1-2 0,0 3 0,0-3 0,-1 4 0,1-3 0,-1 0 0,1 2 0,0 0 0,0 18 0,0-3 0,0 11 0,0-10 0,0-9 0,0-5 0,0-4 0,0-1 0,0 1 0,0-1 0,0 1 0,0-1 0,0 1 0,0-1 0,-1 3 0,0-3 0,-2 4 0,2-4 0,0 1 0,1-1 0,-1 2 0,1-1 0,-3 7 0,3-6 0,-2 7 0,2-7 0,0 6 0,0-5 0,0 6 0,0-7 0,0 3 0,0-2 0,0 5 0,0-3 0,0 3 0,0-2 0,0-2 0,0 1 0,0-3 0,0 6 0,0-6 0,0 7 0,0-2 0,0-3 0,0 8 0,-3-5 0,2 3 0,-2 1 0,3 2 0,0 0 0,1 2 0,0 0 0,0-6 0,-1-1 0,0-6 0,1-2 0,0 2 0,-1-1 0,0 0 0,1 0 0,0-1 0,-1 3 0,3 0 0,-3 1 0,3 0 0,-3-1 0,0 0 0,0 0 0,1 0 0,0 3 0,-1-3 0,1 6 0,-1-8 0,1 7 0,-1-7 0,0 10 0,0-8 0,0 8 0,0-3 0,0-1 0,0 5 0,0-5 0,0 3 0,0 1 0,2-1 0,-2-1 0,2 6 0,-2-8 0,3 10 0,-2-11 0,3 3 0,-4-5 0,1-2 0,-1 0 0,2-2 0,-1-3 0,0-10 0,4-10 0,-1-10 0,1 5 0,-1 0 0,-2 8 0,2 5 0,0-3 0,-2 3 0,0 2 0,-1-5 0,0 9 0,1-3 0,-1-1 0,2 2 0,-2-1 0,1-1 0,0 0 0,-2-4 0,3-2 0,-2 5 0,1-2 0,-2 1 0,0 0 0,0-7 0,0 2 0,0-3 0,0 3 0,-4-2 0,1-1 0,-3-4 0,1 0 0,-3-11 0,3 15 0,-2-9 0,5 21 0,1-2 0,0 5 0,-2-7 0,2 3 0,-7-12 0,5 3 0,-9-14 0,7 6 0,-10-11 0,10 17 0,-6-8 0,7 11 0,-2 5 0,4 5 0,0 22 0,2 3 0,0 17 0,0-3 0,-2 4 0,-1-4 0,0-3 0,1-7 0,2-1 0,0-5 0,0 5 0,0-5 0,0 2 0,0-5 0,0-2 0,0 1 0,0-2 0,0 4 0,0 1 0,0 7 0,0 7 0,0 3 0,0 10 0,0-5 0,0 4 0,2-9 0,-1-11 0,4-1 0,-3-12 0,1 2 0,-1-3 0,0-2 0,-1-1 0,0 0 0,1-1 0,0-3 0,1-2 0,-2-15 0,8-7 0,-5-10 0,4-3 0,-4 7 0,-4 0 0,7 4 0,-6 2 0,3 1 0,-3 9 0,-1-2 0,2 11 0,-2-5 0,1 7 0,1-6 0,-2 4 0,3-7 0,-1 6 0,0-3 0,-1 4 0,-1 2 0,1 2 0,-1 2 0,5 8 0,0 11 0,2 12 0,0 13 0,-1-1 0,2 16 0,-5-18 0,4 11 0,-6-20 0,5-1 0,-4-15 0,3-4 0,-3-9 0,-1-2 0,0-7 0,-5-6 0,3-9 0,-7-9 0,7-8 0,-13-7 0,1-12 0,-1 4 0,1-2 0,3 8 0,6 15 0,-4 10 0,7 10 0,-1 9 0,0 2 0,1 12 0,0 15 0,1 15 0,0 11 0,0 3 0,0-4 0,0-9 0,0-9 0,0-15 0,1-4 0,-1-8 0,2 0 0,-2-1 0,2-1 0,-2 1 0,1-3 0,-1 0 0,0 2 0,0 1 0,0 0 0,0 2 0,0-1 0,0 5 0,0 0 0,0-1 0,0 3 0,0 0 0,0 2 0,0-1 0,0-3 0,0-4 0,0-1 0,0 2 0,0-2 0,0 1 0,-1 1 0,1 0 0,-1-1 0,0 0 0,0-3 0,0 0 0,0-2 0,1 1 0,0-1 0,0 1 0,0-1 0,0 1 0,0-1 0,0 3 0,1-2 0,0 3 0,1-3 0,-2 1 0,0 1 0,0-1 0,0 3 0,0-2 0,1 0 0,-1-1 0,1-1 0,0 2 0,0-1 0,0 6 0,0-6 0,1 9 0,-2-6 0,2 4 0,-2-4 0,0 7 0,0-2 0,0 2 0,0 3 0,0-2 0,-2 6 0,-1 3 0,-1 0 0,-5 7 0,4-9 0,-4 2 0,5-10 0,0-3 0,1 0 0,-1-4 0,3-1 0,0-2 0,1-1 0,2 0 0,0 0 0,2 1 0,0-1 0,1 2 0,-1-2 0,4 8 0,-2-5 0,2 4 0,-5-2 0,4-1 0,-4 0 0,3 0 0,0 0 0,-2-3 0,1 2 0,-2-3 0,-1-1 0,0 0 0,0-2 0,-1-6 0,-1-10 0,0-12 0,0-4 0,-4-8 0,2 5 0,-2-6 0,4 6 0,0-2 0,-2 5 0,-1 5 0,1 6 0,-2 3 0,4 4 0,-5 0 0,4 5 0,-3-1 0,4 7 0,-1-1 0,1 3 0,4 13 0,-1 4 0,8 12 0,-3 8 0,6 0 0,-5 5 0,2-6 0,-3 1 0,-1-7 0,0 5 0,-4-13 0,0-3 0,-1-8 0,1-4 0,0-1 0,-1-2 0,2 2 0,-2-3 0,2 3 0,-3-3 0,0-3 0,0-3 0,0-1 0,1-3 0,-2 2 0,3-2 0,-1-5 0,-1 4 0,2-5 0,-1 6 0,-1 2 0,-1 1 0,0 2 0,0 0 0,0 0 0,0-1 0,-1 1 0,0-1 0,-1 4 0,0 0 0,-1 2 0,0 3 0,-4 5 0,3-3 0,-2 1 0,2-3 0,2-3 0,-1 3 0,2-2 0,1-1 0,2-2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5.689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8.817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5.689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07:46.777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880 95 24575,'-6'0'0,"1"0"0,1 0 0,-3 0 0,-4 0 0,1 0 0,-12 0 0,-5-3 0,-10 0 0,-11-4 0,3 1 0,-11-4 0,9 5 0,-5-3 0,15 4 0,3 1 0,6 1 0,11 2 0,0 0 0,16 0 0,13 0 0,18 5 0,23 3 0,17 3 0,-5 2 0,11-5 0,-21 1 0,-6-5 0,-14-1 0,-19-3 0,-23 0 0,-14 0 0,-31 0 0,-11 0 0,-16 0 0,-1 0 0,1 0 0,12 0 0,14 0 0,21-3 0,14 2 0,18-2 0,12 3 0,11 0 0,13 0 0,16 4 0,10 0 0,17 9 0,1-7 0,0 4 0,-22-10 0,-10 0 0,-27 0 0,-17 0 0,-27 0 0,-26 0 0,-23 0 0,-20 0-669,3 0 669,-11 0 0,11 0 0,9 0 0,26 0 0,23 1 0,35 1 0,17 3 0,24-2 0,9 9 669,15-10-669,-5 7 0,2-9 0,-10 0 0,-14 0 0,-17 0 0,-48-6 0,-30 4 0,-32-11 0,-14 12-582,13-12 582,-9 8 0,30-2 0,9 1 0,32 6 0,11-4 0,20 4 0,6-6 0,18 2 582,5-5-582,13 3 0,0 2 0,8 1 0,-3 3 0,2 0 0,-14 0 0,-7 0 0,-20 0 0,-19 0 0,-13 0 0,-27 0 0,-2-6 0,-19 2 0,10-9 0,-2 8 0,17-5 0,15 9 0,16-6 0,28 7 0,18-8 0,21 7 0,4-5 0,-4 6 0,-17 0 0,-18 0 0,-17 0 0,-33 0 0,-14 0 0,-29 0 0,-2 0 0,2 0 0,16 0 0,18 0 0,18 1 0,22-1 0,12 1 0,12-1 0,16-3 0,1 2 0,12-8 0,1 8 0,7-5 0,-2 6 0,-1 0 0,-25 0 0,-11 1 0,-23 2 0,-26 4 0,-21 3 0,-27 8 0,-2-7 0,0 6 0,23-5 0,6-1 0,24-1 0,28-8 0,23-1 0,19-1 0,15 0 0,-22 0 0,3 0 0,-26 2 0,-6-1 0,-11 3 0,-7 0 0,-20 4 0,7-3 0,-21 4 0,14-7 0,-3 3 0,10-4 0,6 1 0,7-1 0,2 1 0,12 5 0,13 2 0,22 3 0,12-1 0,-9-5 0,-14-5 0,-22-1 0,-12-3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8.817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5.689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8.817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5.689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8.817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5.689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8.817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9T07:11:34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3039 336 24575,'-25'3'0,"3"1"0,-7 3 0,7 0 0,1-3 0,6-2 0,7-3 0,7-11 0,6-5 0,7-8 0,7-1 0,5 2 0,0 5 0,3 0 0,-8 9 0,4 3 0,-12 2 0,-5 5 0,-26-2 0,-13 2 0,-31 2 0,4-1 0,-11 4 0,13-4 0,16 1 0,12-2 0,25-7 0,21-4 0,22-6 0,14-2 0,15 7 0,-4-3 0,-2 8 0,-13-1 0,-20 6 0,-11 2 0,-15 0 0,-14 0 0,1 0 0,-15 0 0,16 0 0,-9 0 0,17 0 0,2 3 0,6-2 0,5 3 0,-5-3 0,-1 1 0,-13 3 0,-8-1 0,-13 5 0,1 0 0,-2 0 0,11-2 0,-4 1 0,13-6 0,0 2 0,10-2 0,3 2 0,9 1 0,6 0 0,7 6 0,-6-8 0,-4 4 0,-11-6 0,-17 0 0,-11 0 0,-12 4 0,-1-4 0,15 4 0,5-5 0,34 4 0,12-1 0,33 0 0,6-1 0,1-2 0,-8 3 0,-25-1 0,-26 0 0,-37-1 0,-28-1 0,-18 0 0,-5 5 0,15-1 0,10 2 0,30-4 0,14-2 0,28 0 0,25 0 0,13 0 0,17 0 0,-9 0 0,-12 0 0,-17 0 0,-28 0 0,-49-3 0,2 3 0,-33-3 0,36 3 0,6 0 0,16-2 0,7 1 0,8-2 0,19-2 0,15 0 0,20-5 0,10 6 0,-6-1 0,-11 5 0,-25 0 0,-32 0 0,-27 0 0,-32 0 0,-12 0 0,-2 0 0,10 0 0,24 0 0,20-1 0,52 1 0,26-1 0,41 1 0,-38 0 0,0 0-229,-1 0 0,-1 0 229,47 0 0,-32 0 0,-22 0 0,-34-1 0,-33-5 0,-20 4 0,-16-3 458,-8 5-458,5 0 0,4 0 0,16 0 0,17 0 0,14-1 0,10 0 0,24-3 0,17-5 0,32 2 0,16-1 0,-1 5 0,-3 3 0,-24 0 0,-27 0 0,-49-7 0,-37-1 0,-40-9 0,38 10 0,-2 2-428,-7-2 0,0 1 428,9 1 0,1-1 0,1 1 0,3 1 0,-15-5 0,29 3 0,17 2 0,25 1 0,29 2 0,19-1 0,37 2 0,2 0 0,2-2 0,-16 1 856,-21-1-856,-25 2 0,-19 3 0,-28-2 0,-18 2 0,-17-3 0,-21 0 0,6 0 0,0 0 0,19 0 0,20 0 0,14 0 0,35 0 0,23 0 0,32 0 0,-29 0 0,2 0-344,2 0 1,1 0 343,0 0 0,-1 0 0,42 5 0,-27 1 0,-29 0 0,-26-1 0,-44-5 0,-34 0 0,-28 0-533,33 0 0,-2 0 533,6 0 0,0 0 0,-3 0 0,1 0 637,-39 0-637,21 0 0,34-2 0,22 1 0,34-7 0,18 0 0,40-2 0,12 4 262,-33 4 0,0 1-262,38 1 0,-12 0 13,-33 0-13,-20 0 0,-40 0 0,-27-5 0,-37 4 0,-20-4-477,45 4 0,-1 2 477,0-1 0,1 0 0,-41 0 551,22-3-551,26 1 0,28-1 0,25-3 0,28 1 0,22 1 0,23 1 0,3 3 0,-4 0 982,-13 0-982,-14 0 0,-25 0 0,-9 1 0,-20 1 0,-18 7 0,-12 0 0,-28 2 0,2-1 0,-6-6 0,11 1 0,15-5 0,12 0 0,16-1 0,7 0 0,9-10 0,4 2 0,10-5 0,7 0 0,9 4 0,-6 2 0,13 4 0,-13 4 0,15 4 0,-12 4 0,-6 3 0,-9 2 0,-12 0 0,-3 1 0,-21 3 0,-14-1 0,-23-2 0,-18-6 0,-8-6 0,-1-4 0,5-4 0,22-7 0,7-3 0,27 3 0,4 0 0,17 4 0,2 0 0,15-5 0,10 7 0,16 0 0,11 4 0,-6 6 0,9 10 0,-18 3 0,-5 4 0,-18-2 0,-9-2 0,-5-1 0,-9 6 0,-9-7 0,-14 4 0,-4-12 0,4 1 0,7-7 0,11 0 0,4-1 0,7 0 0,0-1 0,9-8 0,10 2 0,9-4 0,17 7 0,-4 3 0,3 2 0,-18 0 0,-9 1 0,-13 0 0,-10 4 0,-11 1 0,-4 3 0,-10-4 0,14-1 0,0-4 0,11-2 0,11-3 0,10-4 0,16 2 0,10 1 0,5 6 0,-6 6 0,-3 4 0,-12 6 0,-7-4 0,-9-1 0,-6-8 0,-4 8 0,-7-6 0,-11 2 0,-4-6 0,0-1 0,9 0 0,9-2 0,4 0 0,1-2 0,2-4 0,1-1 0,6-4 0,6 5 0,3 1 0,4 4 0,-2 3 0,0 0 0,2 3 0,-7 0 0,-1 3 0,-7-2 0,-3-2 0,0 1 0,-2 0 0,0-1 0,-6 2 0,1-3 0,-4 1 0,1-2 0,5-1 0,-1-1 0,9-7 0,9 5 0,9-5 0,9 8 0,5-1 0,4 2 0,-5 4 0,1 1 0,-13 6 0,-9-5 0,-8 2 0,-22-7 0,-3 1 0,-10-2 0,12 0 0,-1 0 0,13 0 0,-3-2 0,9-1 0,4-1 0,20 2 0,10 0 0,16 2 0,-17 5 0,0 0 0,-25 3 0,1-3 0,-6-2 0,-11 6 0,-5-5 0,-17 11 0,-1-9 0,-8 1 0,8-5 0,8-2 0,7-1 0,9 0 0,2-4 0,3 0 0,2-3 0,9 0 0,9-3 0,9 4 0,11 0 0,-7 5 0,6 4 0,-16 2 0,3 4 0,-17-2 0,0 6 0,-9-3 0,-7 6 0,-13 2 0,-17-4 0,-2 3 0,-11-12 0,8 2 0,9-9 0,8-1 0,17-4 0,6 1 0,2-7 0,6 4 0,3-4 0,7 6 0,5 5 0,-3 1 0,6 2 0,3 7 0,2 4 0,13 9 0,-11 3 0,-4 1 0,-14-4 0,-8-3 0,-5-7 0,-5 4 0,-12-6 0,-8 1 0,-9-5 0,-1-4 0,13 0 0,-4-8 0,18-1 0,-6-7 0,12-1 0,-2 2 0,9-1 0,1 4 0,10 2 0,0 4 0,5 3 0,3 3 0,1 8 0,2 5 0,-7 4 0,-6 4 0,-7-5 0,-4 2 0,-1-5 0,-6 0 0,-3-6 0,-1 0 0,-6-2 0,6-5 0,-12-9 0,12 0 0,-4-18 0,10 5 0,2-3 0,2 2 0,-1 12 0,2-2 0,-1 9 0,1 0 0,0 3 0,1 2 0,2 2 0,8 5 0,2 4 0,-3-2 0,0 5 0,-11-9 0,1 4 0,-3-6 0,-3 5 0,-4-7 0,-10 4 0,-5-6 0,-18-7 0,17 0 0,-9-10 0,24 1 0,2 0 0,4 2 0,2 0 0,0 8 0,2-7 0,2 11 0,5-5 0,5 7 0,4 4 0,-3 4 0,-1 6 0,-10 4 0,0 0 0,-6-1 0,-9 0 0,-11-2 0,-8-3 0,-11-5 0,-3-4 0,10-9 0,5 1 0,19-8 0,5 2 0,4-1 0,-1-4 0,5 8 0,4-6 0,2 9 0,7 0 0,5 3 0,1 2 0,-4 0 0,-6 0 0,-8 2 0,-2 0 0,-2 4 0,-10 0 0,-11 5 0,-20-3 0,-15 2 0,-6-7 0,-2 0 0,5-7 0,25 3 0,11-4 0,27 0 0,14-1 0,12 1 0,15 3 0,7 2 0,-1 0 0,-6 0 0,-14 0 0,-13 1 0,-10-1 0,-13 2 0,-10-1 0,-16 0 0,-14-1 0,-9 0 0,-2 0 0,-1 0 0,8 0 0,14 0 0,14 0 0,27-2 0,32 2 0,20-2 0,29 2 0,-1 0 0,-1 0 0,-7 0 0,-25 0 0,-19 0 0,-43 0 0,-28 0 0,-32 0 0,-13 0 0,2 0 0,0 0 0,30 0 0,7 0 0,31 0 0,21-2 0,21 1 0,19-1 0,6 2 0,-1 0 0,-6 0 0,-7 0 0,-18 0 0,-8 1 0,-30 1 0,-5 2 0,-26 3 0,5-1 0,-6 2 0,16-5 0,7 0 0,22 0 0,23 6 0,6-3 0,22 4 0,-22-2 0,6-2 0,-20 1 0,-3-4 0,-15-1 0,-15-1 0,-3 1 0,-17-2 0,17 2 0,-6-2 0,19 2 0,1-3 0,19 1 0,9-1 0,22 1 0,-5 0 0,5 0 0,-17 0 0,-9 0 0,-9 0 0,-18 0 0,-7 0 0,-15 0 0,4 0 0,-11-3 0,11 3 0,-8-5 0,11 3 0,6-4 0,13 3 0,24 0 0,11 3 0,14 0 0,11 0 0,1 0 0,9 0 0,2 0 0,-21 0 0,-9 1 0,-22 0 0,-63 0 0,0-4 0,1 2 0,-3-1 0,-32-7 0,3 6 0,7-8 0,14 8 0,16-5 0,20 4 0,14 2 0,26 1 0,12 1 0,26 0 0,7 0 0,11 0 0,0 8 0,-8-1 0,-3 4 0,-18-4 0,-17-3 0,-19-2 0,-31-1 0,-20-1 0,-18 0 0,-11 0 0,2 0 0,3 0 0,11 0 0,20 0 0,15 0 0,22-1 0,11 0 0,30 0 0,10 1 0,15 0 0,-1 0 0,-6 0 0,-15 0 0,-15 0 0,-36 3 0,-19-2 0,-25 2 0,-6-3 0,0 0 0,6 0 0,11 0 0,18 0 0,8 0 0,56 0 0,-11 0 0,45 0 0,-26 0 0,2 0 0,-16 0 0,-14 0 0,-10 1 0,-17-1 0,-18 1 0,-7-1 0,-13 0 0,9 0 0,11 0 0,25 0 0,18 2 0,40 9 0,-6-4 0,9 9 0,-20-10 0,-17-1 0,-24-3 0,-14-2 0,-23 0 0,6 0 0,-3 0 0,11 0 0,7 0 0,10 0 0,16 0 0,17-2 0,21 1 0,19-2 0,13 3-706,11 0 706,-41 0 0,0 0 0,48 0 0,-7 0 0,-14 0 0,-23 0 0,-23 0 0,-29 0 0,-32 0 0,-23 0 0,-20 0 0,-7 0 0,-2 0 0,8 0 706,6 0-706,19 0 0,16 0 0,15 0 0,35-3 0,13-1 0,34 1 0,7 1 0,15 2 0,-1 0-479,9 0 479,-12 0 0,-6 0 0,-27 0 0,-33-5 0,-50-1 0,-40-7 0,19 6 0,-5 1-662,-6-4 1,-2-1 661,-1 5 0,-1-1 0,4-4 0,1 1 89,8 6 0,3 1-89,-28-8 0,35 10 0,22-4 0,42 3 0,21-2 0,42 3 0,-32 0 0,2 0 252,5 1 0,1 0-252,2 0 0,0 0 0,-5 0 0,1 0 0,-1 0 0,0 0 277,39 0-277,-18 0 0,-35 0 0,-34 0 0,-29 0 0,-37 0 0,-7-3 0,-30-5 92,4 3-92,42 1 0,0 0 0,-35 4 0,12 0 0,23 0 0,21 0 0,16-1 0,73 1 0,12-1 0,-2 1 0,5 0-421,-7 0 0,1 0 421,7 0 0,1 0 0,-3 0 0,-1 0 0,-2 0 0,-3 0-187,-7 0 1,-4 0 186,29 0 0,-43 0 0,-22 0 0,-53 0 0,-22 0 0,5 0 0,-5 0 119,-11 0 1,-2 0-120,1 0 0,-1 0 0,-10 0 0,2 0 0,14 0 0,2 0-17,0 0 0,3 0 17,-31 0 0,29 0 0,24 0 0,25-1 0,33-2 1321,28 2-1321,40-2 0,-30 3 0,4 0-600,6 0 1,2 0 599,4 0 0,1 0 0,-5 0 0,-2 0 0,-4 0 0,-3 0 0,30 0 0,-37 0 0,-33 0 0,-52 0 0,-26 0 0,6 0 0,-6 0-659,-11 0 0,-3 0 659,-3 0 0,0 0 0,-5 0 0,0 0 0,7 0 0,2 0 0,7 0 0,3 0 1523,-37 0-1523,44 0 0,21 0 0,28-3 0,24-3 0,24-2 0,33-3 0,-28 3 0,3 1 37,8 3 1,3 0-38,2 0 0,1 0 0,-1 4 0,-3 0 0,-5 0 0,-5 0 0,18 0 0,-29 0 0,-32 0 0,-48 0 0,-28 0 0,9 0 0,-5 0-689,-7 0 0,-3 0 689,-4 0 0,-1 0 0,2 0 0,3 0 0,7 0 0,3 0 1261,-35-2-1261,40 0 0,25-2 0,39-2 0,33 1 0,31 0 0,26 0 178,-43 4 1,0 1-179,0-1 0,0-1 0,-3 2 0,-3 0 0,32 0 0,-35 0 0,-28 0 0,-41 0 0,-26 0 0,-25 0 0,-24 0 516,4 0-516,1 0 0,5 0 0,26 0 0,17 0 0,24-1 0,29-5 0,26 1 0,25-10 0,-12 12 0,4 2-234,5-5 0,3 1 234,4 4 0,2 2 0,-1-3 0,-2 1 0,-11 1 0,-4 0 0,26 0 0,-39 0 0,-29 0 0,-46 0 0,-25 0 0,8 0 0,-5 0-569,0 0 0,-2 0 569,-4 0 0,0 0 0,10 0 0,4 0 1008,-34 0-1008,42 0 0,19 0 0,48 0 0,25 0 0,39 0 0,-27 0 0,2 0-90,6 0 1,2 0 89,4 0 0,-1 0 0,-5 0 0,-3 0-128,-5 0 1,-4 0 127,25 0 0,-33 1 0,-31 2 0,-39 1 0,-27 8 0,-28-5 0,-14 9 702,-5-6-702,9 2 0,19 1 265,11-9-265,35 4 0,23-8 0,34 3 0,35 3 0,24-2-427,-41-1 0,1-1 427,3-1 0,-1-2 0,44 1 409,-9 0-409,-21 5 0,-27-4 0,-32 6 0,-38-7 0,-20 3 872,-19-3-872,-7 0 0,-3 5 0,2-2 0,2 6 241,18-4-241,15-2 0,20 0 0,14-3 0,7 2 0,11-1 0,20 0 0,28-1 0,29 0 0,-36 0 0,2 0-486,5 0 0,1 0 486,2 0 0,1 0 0,-1-1 0,-2 2 0,-5 0 0,-3 0 0,24 0 0,-34 1 0,-47 1 0,-29-3 0,-41 2 0,-15-2-395,36 0 1,0 0 394,-46 0 0,2 0 0,13 0 933,16 0-933,19 0 0,32 0 0,25 0 0,34 0 0,27-5 0,15 4 210,15-4-210,-5 5 0,-5 0 0,-19 0 0,-24 0 0,-44 0 0,-30 0 0,-39 0 0,-8 0 0,-9 0 0,10 0 618,10-3-618,17 1 0,20-1 0,14 0 0,18-5 0,24 3 0,23-8 0,27 6 0,14 1-556,-2 4 556,3 2 0,-20-3 0,-5 3 0,-32-3 0,-27 3 0,-29 0 0,-10 0 0,-22 0 556,9 0-556,-9 0 0,11 0 0,16 0 0,33 0 0,22 0 0,28-3 0,16 3 0,-1-3 0,5 3 0,-13-5 0,-17 4 0,-19-4 0,-17 5 0,-31 0 0,-15 0 0,-24 0 0,-10 0 0,5 0 0,-4 0 0,21 5 0,6-4 0,20 3 0,14-4 0,32 0 0,18 0 0,21 0 0,9 0 0,-2 0 0,-3 0 0,-17 0 0,-21 0 0,-17 1 0,-26 3 0,-23 1 0,-19 5 0,-21 1 0,7-1 0,0 0 0,16-2 0,8 0 0,22-3 0,64-1 0,1-4 0,50 0 0,-25 8 0,-6-4 0,-8 7 0,-16-6 0,-12 2 0,-22-1 0,-16 4 0,-17-3 0,-12-2 0,-4-3 0,4-2 0,0 0 0,19 0 0,4 0 0,15 0 0,16 0 0,13 0 0,19 0 0,10 0 0,0 0 0,-3 2 0,-14-1 0,-16 2 0,-19-3 0,-27 6 0,-21-5 0,-21 4 0,-12-5 0,0 3 0,5 2 0,9 4 0,30-3 0,13-2 0,34-4 0,10 0 0,24 0 0,3 0 0,4 0 0,-9 0 0,-11 0 0,-13 0 0,-9 1 0,-12 1 0,-22 1 0,-11 4 0,-18-4 0,-7 5 0,3-8 0,0 3 0,17-3 0,8 0 0,25 0 0,19 0 0,18 0 0,18 0 0,9 0 0,3 0 0,2 0 0,-6 0 0,-6 0 0,-20 0 0,-11 0 0,-24 0 0,-21 0 0,-21 0 0,-33 0 0,-9 0-383,37 0 1,-1 0 382,-47 0 0,11 0 0,-2 0 0,28 0 0,18 0 0,20-1 0,25-2 0,19-5 0,24 1 0,27-3 0,11 6 0,5 2 0,-13 2 0,-7 0 765,-28 0-765,-13 0 0,-33 4 0,-18-1 0,-25 1 0,-17-1 0,-15-3 0,5 0 0,-2 0 0,13 0 0,20 0 0,16 0 0,32-2 0,19-1 0,26-2 0,17-1 0,17 3 0,9 0-759,2 3 759,-39 0 0,-2 0 0,30 0 0,-2 0 0,-42 0 0,-29 0 0,-43 0 0,-32 0 0,-33 0-659,44 0 1,-3 0 658,-7 0 0,-1 0 0,7 0 0,0 0 95,-2 0 0,2 0-95,-34 0 0,18 0 0,33 0 0,21-2 0,45-3 1330,17-1-1330,43 1 0,15 2-381,-42 3 1,2 0 380,5 0 0,0 0 0,1 0 0,-1 0 0,1 0 0,0 0 0,-5 0 0,-1 0-156,-3 0 0,-2 0 156,27 0 0,-21 0 0,-39 2 0,-95-2 0,-10 2-859,2-2 1,-5 0 858,17 0 0,-1 0 0,-17 0 0,-1 0 0,5 0 0,0 0 0,-4 0 0,3 0 0,9 0 0,4 0 453,13 0 0,5 0-453,-26 0 299,39 0-299,21 0 0,49 0 0,26 0 0,44 0 141,-38 0 1,3 0-142,4 0 0,1 0 0,3 0 0,1 0 0,-3 0 0,-1 0 0,-1 0 0,-1 0-170,-7-1 0,-3 2 170,-4 1 0,-2 1 0,27 3 0,-31 1 0,-31-2 0,-43-5 1528,-32 0-1528,-26 0 0,-14 0-443,41-4 1,-2-1 442,-7 3 0,-1-1 0,0-2 0,0-1 0,-4 4 0,2 0 0,6 1 0,3 0-245,4 0 0,2 2 245,-41-1 0,30 0 0,29-1 0,37-4 0,38 1 0,34-1 0,-21 3 0,5 2 70,10-1 1,2 2-71,2-1 0,1 0 0,6 0 0,0 0 0,2 0 0,-1 0 0,-5 0 0,-1 0 0,3 0 0,-3 0 0,-14-1 0,-4 2 493,37 3-493,-45-2 0,-26 4 0,-40-5 0,-26 0 0,-30-1 0,25 0 0,-3 0 44,-9 0 0,-2 0-44,-2 0 0,-1 0 0,-4 0 0,-1 0 0,1 0 0,0 0 0,5 0 0,0 0 0,-2 0 0,0 0 0,10 0 0,2 0-87,2 0 0,2 0 87,-26-2 0,30-1 0,37-9 0,36 5 0,38-2 0,24 6 0,-29 3 0,4 0-9,1 0 0,3 0 9,5 0 0,1 0 0,0 0 0,0 0 0,4 0 0,-1 0 0,-4 0 0,-3 0 0,-10 1 0,-4 1 174,27 3-174,-48 0 0,-17 2 0,-42-6 0,-28 1 0,-44-2-905,27 0 0,-3 0 905,1 0 0,0 0 0,-15 0 0,1 0 0,10 0 0,2 0 0,2 0 0,1 0 296,7 1 0,3-2-296,-33-1 0,35-1 0,30 0 0,21 0 0,14-2 1872,22 1-1872,23-2 0,26 3 0,17 0-56,-41 3 1,0 0 55,0 0 0,0 0 0,0 0 0,0 0-98,41 3 98,-14 2 0,-25 1 0,-23 0 0,-33-2 0,-23-2 793,-29 0-793,-17-2 0,-10 0-513,-15 0 513,7 0 0,-8 0 0,21 0 0,26 0 0,40 0 0,45 0 0,32 0 0,23 0-636,9 0 636,-5 0 0,-11 0 597,-24 0-597,-26 0 0,-21 1 0,-34 0 0,-27 1 0,-33-2 0,31 0 0,-4 0-154,-6 0 1,-1 0 153,4 0 0,0 0 0,-3 0 0,1 0 0,-39 0 0,21 0 0,28 0 0,26-1 0,19-1 0,14-3 0,17-3 962,25 1-962,20 1 0,24 4-950,3 2 950,-41 0 0,1 0 0,-2 0 0,0 0 0,-3 0 0,-1 0 0,37 2 0,-36 1 0,-22 0 0,-20 0 0,-27 3 0,-27 1 0,-29-1 0,20-3 0,-2-1-95,-6-1 1,-1-2 94,-2 1 0,-2 0 0,-3 0 0,1 0 0,8 0 0,2 0 0,-1 0 0,2 0 0,-30 0 0,28 0 0,23-1 0,30 0 0,12-2 0,31 1 0,22 1 0,39 1-119,-38 0 1,2 0 118,1 0 0,2 0 0,8 0 0,1 0 0,-8-1 0,-2 2 0,-3 2 0,-2 1-117,-4 0 1,-4 0 116,22 7 0,-21-2 0,-24-5 0,-23 1 0,-16-2 1359,-15 3-1359,-19-3 250,-8 2-250,-4-5 0,2 0 0,10 0 0,1 0 0,22 1 0,12-1 0,29 1 0,14-1 0,9 0 0,-2 0 0,-8 0 0,-10 0 0,-6 0 0,-11 0 0,1 0 0,-4 0 0,1 0 0,-1 1 0,1-1 0,-1 1 0,1 0 0,-22-1 0,-7 1 0,-26-1 0,-9-2 0,-5 1 0,-5-6 0,12 3 0,-1-4 0,17 3 0,-3-3 0,11 0 0,3 1 0,-7-5 0,16 5 0,-19-8 0,12 5 0,-13-8 0,1 5 0,-3-1 0,-11 1 0,3 2 0,-8 0 0,6 0 0,8 1 0,14 6 0,-8-1 0,26 4 0,-10 1 0,17-2 0,3 1 0,0 0 0,-2 1 0,2 0 0,-5 0 0,1 0 0,1 0 0,-9 0 0,5 0 0,-11 0 0,4 0 0,-5 0 0,-3 0 0,4 0 0,-6 0 0,4 0 0,0 0 0,-2 0 0,-3 0 0,-3 0 0,-4 0 0,3 0 0,-1 0 0,1 0 0,-4 0 0,9 0 0,1 0 0,16 0 0,1 0 0,8 0 0,-2-1 0,3 0 0,1-1 0,-1 0 0,1 1 0,-1-1 0,-1 0 0,1 1 0,-2-2 0,-4 1 0,-1 1 0,-12-3 0,3 4 0,-9-6 0,8 5 0,2-3 0,6 4 0,6 0 0,0 0 0,5 0 0,20 0 0,17 7 0,25 0 0,22 7 0,-1 1 0,12-8 0,-22 1 0,-19-8 0,-26 0 0,-34 0 0,-21 0 0,-34 0 0,-12 0 0,-12 0 0,-3 0 0,15 0 0,3 0 0,21 0 0,19 0 0,14 0 0,15 0 0,23 0 0,0 0 0,19 0 0,-1 0 0,5 0 0,6 0 0,-5 0 0,-6 0 0,-18 0 0,-12 0 0,-38 0 0,-8 0 0,-27 0 0,-2 0 0,3 0 0,-6 0 0,16 0 0,14 0 0,17 0 0,30 0 0,18 0 0,27 0 0,18 0 0,10 0 0,6 0 0,-8 0 0,-12 0 0,-26 0 0,-20 0 0,-38 0 0,-17 0 0,-31 0 0,-3 0 0,-4 0 0,10 0 0,15 0 0,18 1 0,28 1 0,23 2 0,16 3 0,12-1 0,0 2 0,-2-3 0,-2 2 0,-15-1 0,-13 0 0,-17-3 0,-9 1 0,-3-2 0,2 1 0,3-1 0,5 0 0,12 1 0,10 1 0,6-1 0,0 1 0,-4-4 0,-9 2 0,-9-2 0,-12 2 0,-15-2 0,-5 2 0,-11 3 0,14-2 0,2 1 0,13-1 0,12-3 0,15 1 0,4-1 0,11 0 0,-9 0 0,-4 0 0,-23 0 0,-10 0 0,-22 0 0,2 0 0,-2 2 0,9-1 0,7 1 0,7-2 0,-2 0 0,4 0 0,-12 0 0,6 0 0,-5 0 0,8 0 0,-2 0 0,3 0 0,3 0 0,-6 0 0,0 0 0,-1 0 0,-2 0 0,8 0 0,1 0 0,9 0 0,14-2 0,0-3 0,18 2 0,-10 0 0,4 3 0,-12 1 0,-5 1 0,-8 1 0,-8 4 0,-9 2 0,-5 0 0,-11-1 0,3-5 0,-3-1 0,10-2 0,5 0 0,6 0 0,5-2 0,1 1 0,3-4 0,1-1 0,0-4 0,0 3 0,0-3 0,0 6 0,0-1 0,0 1 0,2 1 0,2 0 0,1 2 0,6 0 0,6 1 0,5 0 0,8 0 0,-4 0 0,-2 3 0,-12 0 0,-4 1 0,-6-1 0,0-1 0,-3 2 0,-2-1 0,-15 1 0,-3-3 0,-16-1 0,8 0 0,-19 0 0,28-2 0,-12 0 0,23-5 0,5 2 0,0-7 0,8 3 0,3-4 0,4 2 0,7 1 0,1 4 0,17 2 0,-3 2 0,11 6 0,-15 1 0,-6 2 0,-12-1 0,-5-1 0,-2 0 0,-2 3 0,-2-3 0,-8 11 0,-7-12 0,-17 8 0,-10-11 0,-13 1 0,0-2 0,6 0 0,8-8 0,13 2 0,11-6 0,5 5 0,10 0 0,2 0 0,5-2 0,2-2 0,8 1 0,-1-2 0,19 8 0,0 0 0,11 4 0,-3 2 0,-3 3 0,-6 4 0,-14-2 0,-8 5 0,-9-1 0,-12 5 0,0-2 0,-20-2 0,-10-8 0,-18-2 0,-4-2 0,-4-10 0,15 3 0,7-13 0,19 9 0,11-5 0,11 0 0,5-2 0,5-1 0,14-2 0,5 9 0,7-1 0,4 9 0,-4 0 0,9 4 0,-14 6 0,17 17 0,-26-7 0,7 13 0,-18-16 0,-7-2 0,-4 4 0,-7-6 0,-9 6 0,-11-8 0,-7 0 0,-6-5 0,-4-2 0,-3-5 0,11 0 0,0-12 0,21 8 0,4-6 0,11 5 0,3 2 0,2-3 0,9 1 0,5 4 0,22-3 0,9 6 0,45 1 0,-18 12 0,19 2 0,-36 15 0,-23-9 0,-12 4 0,-16-12 0,-7 7 0,-15 0 0,-13 2 0,-16-3 0,-15-8 0,2-6 0,1-2 0,7-7 0,15-2 0,13-4 0,12 1 0,9-2 0,2 2 0,8-9 0,1 9 0,10-5 0,2 12 0,10-2 0,1 6 0,-6 0 0,-8 1 0,-10 4 0,-4 1 0,1 10 0,-3-8 0,-4 10 0,-6-8 0,-8 7 0,-7-2 0,-3-2 0,-1-3 0,8-7 0,4 0 0,4-2 0,6-3 0,1-5 0,6-6 0,3-4 0,7-4 0,14-4 0,8 13 0,9-1 0,-8 14 0,-12 0 0,-12 2 0,-7 0 0,-2 7 0,0 3 0,-2 6 0,-7 1 0,-4-4 0,-9-1 0,-7-9 0,2 1 0,-9-6 0,6-6 0,2-3 0,7-4 0,9-2 0,-1-1 0,8 4 0,-2-2 0,6 7 0,1-1 0,18 1 0,12 2 0,10 2 0,0 5 0,-14 6 0,-11 2 0,-9 7 0,-6-4 0,-6 10 0,-7-6 0,-20 3 0,-13-9 0,-17 0 0,-4-7 0,3 1 0,10-17 0,10-2 0,16-7 0,9-1 0,9 8 0,6-2 0,5 4 0,5-1 0,4 3 0,3 1 0,-3 7 0,4-1 0,-3 3 0,1 3 0,-5 1 0,-5 10 0,-2 4 0,-1 4 0,-2 2 0,-8-3 0,-6 2 0,-12-1 0,-3-6 0,-2-7 0,-2-6 0,15-6 0,-8-6 0,15-7 0,-2-8 0,8-6 0,4 10 0,2-2 0,3 10 0,4 1 0,16-2 0,-5 9 0,11-2 0,-17 6 0,8 5 0,-4 5 0,9 6 0,-4 2 0,-5-6 0,-5 3 0,-10-5 0,2-1 0,-6 4 0,-4-8 0,-10 8 0,4-10 0,-9 4 0,4-12 0,-2-1 0,0-7 0,11 2 0,0-7 0,13-1 0,6 0 0,14-3 0,5 14 0,4 1 0,1 7 0,11 10 0,-12-2 0,1 11 0,-22-10 0,-4 2 0,-7 1 0,-1-4 0,-8 12 0,-5-8 0,-10 3 0,1-5 0,-5-7 0,13-1 0,-3-2 0,12-7 0,0-4 0,2-7 0,5 0 0,16-7 0,-3 13 0,14-2 0,-8 12 0,-6 2 0,-1 0 0,-3 6 0,0 3 0,0 4 0,-5 0 0,-5 0 0,-1-6 0,0 2 0,-3-5 0,0-1 0,-10-1 0,0-2 0,-5-7 0,-3-6 0,12-1 0,-3-1 0,12 7 0,2-3 0,0 5 0,8-7 0,3 8 0,36-3 0,-9 5 0,26 1 0,-21 4 0,-10 4 0,-11 0 0,-13 2 0,-7-3 0,-3 0 0,-9 8 0,-7-3 0,-20 4 0,1-5 0,-12-5 0,14-2 0,0-11 0,10-1 0,10-3 0,4-5 0,8 5 0,6-10 0,1 6 0,9 1 0,4 3 0,8 4 0,-2 5 0,-6 3 0,-10 3 0,-8 5 0,-1 0 0,-1 4 0,-3 2 0,-1-4 0,-8 7 0,2-8 0,-8 0 0,-1-4 0,-4-2 0,-2-6 0,6 1 0,-5-13 0,17 7 0,-5-9 0,11 7 0,1 1 0,4-6 0,-1 8 0,11-7 0,-6 10 0,11-3 0,-4 8 0,-2-2 0,0 3 0,-11 1 0,1 9 0,-3 0 0,-4 9 0,-7-3 0,-10 1 0,-6-5 0,-6-5 0,7-4 0,-1-4 0,9-3 0,6-1 0,0-10 0,9-1 0,-2-6 0,5 3 0,10-5 0,0 8 0,12-1 0,0 10 0,-1 4 0,-3 2 0,-4 3 0,-7 1 0,-2 5 0,-2 3 0,-2 5 0,-1-2 0,-10 9 0,-3-11 0,-15 6 0,-3-12 0,-14-2 0,0-3 0,-3-7 0,4 0 0,8-10 0,7 1 0,11-3 0,10 6 0,5-3 0,14 3 0,5 0 0,9-2 0,15 10 0,3-1 0,-1 4 0,1 4 0,-20 3 0,-1 3 0,-13 0 0,-4 5 0,-7 0 0,-7 7 0,-8 1 0,-7-6 0,-16-5 0,0-8 0,-13-4 0,13 0 0,2-8 0,13-2 0,11-2 0,3-6 0,9 7 0,2-6 0,1-4 0,9 6 0,6-1 0,8 10 0,-7 4 0,2 2 0,-9 1 0,0 3 0,-3 8 0,-4 0 0,-3 8 0,-8-1 0,-4-2 0,-6 1 0,-5-11 0,10-1 0,-1-6 0,8 1 0,2-3 0,0-1 0,5-6 0,4-6 0,7-4 0,6 3 0,21-4 0,-2 12 0,5-1 0,-18 6 0,-11 3 0,-7 0 0,3 5 0,-6-2 0,2 6 0,-7-3 0,1 1 0,-8 5 0,1-2 0,-8 4 0,0-6 0,-6 5 0,3-8 0,4 1 0,8-4 0,5-3 0,1 0 0,0-4 0,1 2 0,8-12 0,3 7 0,15-9 0,0 9 0,4-1 0,-11 7 0,-5-1 0,-9 7 0,-10 4 0,-2 3 0,-13 4 0,-3-4 0,-14 1 0,2-4 0,-1-1 0,3-4 0,12-2 0,4-1 0,4-1 0,10 0 0,0-2 0,5-5 0,5 0 0,6-3 0,4 3 0,13-1 0,-4 6 0,7-1 0,-15 5 0,-2 1 0,-13 1 0,0 3 0,-6 6 0,-10 5 0,-9 2 0,-20-2 0,-7-2 0,-7-6 0,2-1 0,16-5 0,11-3 0,14-1 0,11-3 0,12-8 0,11-4 0,19-2 0,14 3 0,2 6 0,8 4 0,-31 2 0,-4 4 0,-27 0 0,-3 7 0,-7 2 0,-3 3 0,-7 2 0,0-3 0,5-3 0,-4-1 0,9-4 0,-4-2 0,7-1 0,2-3 0,1 0 0,4-7 0,5 2 0,10-4 0,14 7 0,8 0 0,-1 4 0,-4 2 0,-10 2 0,-10 2 0,-4 0 0,-8 1 0,-9 0 0,-6 6 0,-9-3 0,-9 3 0,-8-10 0,1 2 0,0-5 0,13-2 0,10 0 0,8-1 0,5-1 0,2-1 0,4 0 0,6-1 0,8 4 0,12 0 0,2 2 0,0 2 0,-11 0 0,-6 6 0,-11-4 0,1 3 0,-5-4 0,-7 5 0,-10-3 0,-7 5 0,-10-7 0,3 1 0,6-4 0,4-1 0,13 0 0,4-4 0,4 2 0,7-7 0,4 5 0,8-3 0,11 6 0,-4-2 0,5 4 0,-7-3 0,-12 3 0,1 2 0,-11 0 0,-2 9 0,-9 1 0,-9 3 0,-14-1 0,-3-7 0,-13 1 0,10-5 0,3-1 0,8-6 0,15 2 0,1-2 0,13-4 0,10 4 0,8-12 0,13 12 0,3-5 0,2 9 0,-3 0 0,-8 0 0,-11 1 0,-16 5 0,-17-4 0,-5 7 0,-17-8 0,3 3 0,-6-4 0,8 0 0,10-2 0,12 1 0,7-4 0,6 1 0,7-3 0,4 1 0,9 0 0,7 1 0,3 3 0,7 2 0,-6 0 0,-9 0 0,-9 0 0,-11 2 0,-8 2 0,-15 1 0,-12 5 0,-16-6 0,-9 6 0,4-9 0,-1 1 0,16-2 0,14 0 0,11 0 0,10-1 0,4-2 0,2 0 0,10-7 0,8 6 0,10-5 0,7 6 0,3 1 0,3 2 0,-8 0 0,-2 0 0,-18 0 0,-4 0 0,-14 1 0,-15 6 0,-21-1 0,-21 1 0,-16-4 0,-3-3 0,8 0 0,12 0 0,21 0 0,19-1 0,17-5 0,18-3 0,14-3 0,19 2 0,6 0 0,3 4 0,1-2 0,-17 2 0,-3 3 0,-20 1 0,-8 2 0,-23 0 0,-17 5 0,-17 1 0,-17 3 0,-6-1 0,-1-5 0,7 0 0,17-3 0,23 0 0,28-3 0,23-4 0,19-2 0,17-5 0,12 8 0,6 1 0,-3 5 0,-13 0 0,-33 0 0,-13 0 0,-38 0 0,-19 5 0,-29-4 0,-17 4 0,-7-5 0,1 0 0,15 0 0,19 0 0,23 0 0,20 0 0,14 0 0,25-5 0,11 1 0,23-6 0,15-2 0,3 5 0,-4-1 0,-10 8 0,-27 0 0,-24 0 0,-69 0 0,-10 3 0,9-3 0,-2 1 0,-23 4 0,0-5 0,30 5 0,10-5 0,27 2 0,16-2 0,22 0 0,11-4 0,17-3 0,6-1 0,9 2 0,-3 4 0,-3 2 0,-18 0 0,-17 0 0,-16 0 0,-33 0 0,-25 0 0,-26 0 0,-18 0-500,-1 0 500,6 0 0,14 0 0,24 0 0,27 0 0,30-5 0,28 2 0,22-5 0,12 2 0,4 3 0,-6 0 500,-8 3-500,-22 0 0,-17 0 0,-34 0 0,-9 0 0,-25 0 0,-6 0 0,-7 0 0,-5 0 0,5 0 0,14 0 0,14 0 0,27-3 0,27 2 0,14-5 0,17 3 0,-12-3 0,-4 3 0,-20 1 0,-23 2 0,-23 0 0,-20 0 0,-11 0 0,-2 0 0,12 0 0,11 0 0,21 0 0,9-1 0,13-2 0,-2 0 0,19-2 0,5-1 0,15 0 0,5-2 0,-2 5 0,-4 1 0,-15 2 0,-8 0 0,-24 0 0,-10 0 0,-21 0 0,-12 0 0,-9 0 0,-3 0 0,5 0 0,12 0 0,16 0 0,14 0 0,9-1 0,5 0 0,1-2 0,10 0 0,17-5 0,12 0 0,17 2 0,8-4 0,3 4 0,7 0 0,-12 1 0,-15 5 0,-26 0 0,-37 0 0,-31 2 0,-33 4 0,29-2 0,-2 1-269,2 1 1,0 0 268,-3-1 0,2 0 0,-32 1 0,24-4 0,44-2 0,47 0 0,40 0 0,24 0-721,-3 0 721,-41 4 0,-1 0 0,24-2 517,-11 6-517,-35-7 0,-29-1 0,-22 3 0,-16 3 0,-13 0 741,-1 4-741,-9-2 0,15 1 0,-4-4 0,30-2 0,-1-3 0,29 3 0,5-2 0,18 5 0,10-2 0,16 6 0,3-1 0,-5-1 0,-14-2 0,-22-3 0,-13-2 0,-17 0 0,-17 5 0,-8-5 0,-11 4 0,6-5 0,2 0 0,12 0 0,14 0 0,19 0 0,13 0 0,15 0 0,7 0 0,1 0 0,-7 0 0,-12 1 0,-29 1 0,-23 2 0,-26 4 0,-11-4 0,-8 1 0,14-5 0,9 0 0,36 0 0,30 0 0,27 0 0,10 0 0,2 0 0,-15 0 0,-13 0 0,-15 1 0,-11-1 0,-12 3 0,-2-3 0,-7 4 0,-6-4 0,11 4 0,-7-3 0,17 1 0,1-2 0,20-2 0,5 2 0,9-4 0,-10 3 0,-7-1 0,-9 2 0,-8-1 0,-8-4 0,-8 4 0,-7-3 0,3 4 0,7 0 0,7 0 0,7-1 0,3 1 0,12-2 0,-1 0 0,15-3 0,-12 1 0,3-1 0,-13 2 0,-2 2 0,-10 0 0,-7 1 0,-2 0 0,-12 0 0,15 0 0,-2-1 0,19-1 0,4-1 0,8-2 0,7 3 0,1 0 0,-1 2 0,-9 0 0,-5 0 0,-7 0 0,-13 7 0,-1-3 0,-12 7 0,11-6 0,4-1 0,8-1 0,18-2 0,8 2 0,21 2 0,5 1 0,11 5 0,-10-3 0,0 0 0,-26-3 0,-7-2 0,-19 0 0,-19 1 0,-21 1 0,-21 1 0,-15-3 0,9-1 0,11-2 0,20 0 0,22 0 0,25 0 0,26 0 0,21 0 0,16 0 0,3 0 0,-7 0 0,-15 0 0,-21 0 0,-19 0 0,-20 0 0,-10 0 0,-14 0 0,-13 0 0,-2 0 0,-2 0 0,4 0 0,9 0 0,10 0 0,14 0 0,23 2 0,15 4 0,18-1 0,10 3 0,9-2 0,2 5 0,-10-3 0,-7 1 0,-27-2 0,-7-7 0,-28 2 0,-13 1 0,-34-3 0,-22 3 0,-13-3-211,44 0 1,1 0 210,-26 0 0,16 0 0,31 0 0,14 0 0,33 2 0,29 9 0,18-3 0,29 3 0,-8-6-125,11 4 125,-11-2 0,-10 4 0,-22-4 0,-28-4 0,-20 1 0,-27-8 0,-18 0 0,-19-6 0,-10 3 0,-10-1 0,2-3 0,-2 7 546,25-6-546,7 9 0,29-1 0,4 2 0,17 0 0,3 2 0,13-2 0,2 4 0,11-4 0,6 2 0,14-2 0,3 0 0,9 0 0,-7 0 0,-13 0 0,-14 0 0,-20 0 0,-23 0 0,-21 0 0,-19-5 0,-22-1 0,-2-6 0,-9 1 0,13 2 0,10 3 0,27 3 0,13 3 0,18 0 0,10 0 0,7 0 0,11 0 0,-3 0 0,-3-2 0,-6 2 0,-7-4 0,-9 4 0,-9-3 0,-21-5 0,-14 4 0,-17-3 0,-13 7 0,1 0 0,3 0 0,18 0 0,22-1 0,19 1 0,21-3 0,21 0 0,13 0 0,17 1 0,-1 2 0,-2 0 0,-3 0 0,-12 0 0,-14 0 0,-12 0 0,-15-2 0,-4 1 0,-9-3 0,-12 3 0,-8-5 0,-10 5 0,1-4 0,5 5 0,16 0 0,9 0 0,21-2 0,3 0 0,11-2 0,15 1 0,3 1 0,16 2 0,2 0 0,-5 0 0,-10 0 0,-12 0 0,-25 0 0,-19 0 0,-27 0 0,-18 0 0,-19 0 0,-13 0-600,-2 0 600,-2 0 0,19 0 0,28 0 0,21-1 0,27 0 0,18-1 0,30 1 0,12 1 0,21 0 0,-3 0 0,4 0 0,-4 0 600,-18 0-600,-14 0 0,-34 0 0,-23 0 0,-24 0 0,-23 0 0,-16 0 0,-9 0 0,-9 0 0,7 0 0,13 0 0,14 0 0,29 0 0,13-1 0,18-2 0,19 2 0,15-6 0,37 5 0,14-3-584,-32 5 1,1 0 583,5 0 0,0 0 0,6 0 0,-1 0 0,-7 0 0,0 0 0,-3 0 0,-5 0 0,2 0 0,-37 0 0,-65 0 0,-36 0 0,25 0 0,-4 0-721,-7 0 1,-2 0 720,1 0 0,0 0 0,0 0 0,4 0 480,12 0 1,5 0-481,-23 0 0,44 0 0,31 0 0,27 0 0,20 0 1518,16 0-1518,15 0 0,7 0 0,2 0 0,-1 0 0,-17 0 129,-15 0-129,-27 0 0,-36 0 0,-31 0 0,-34-5 0,-25 4-566,41-3 1,-1 0 565,1 3 0,0 1 0,-1-2 0,1 1 0,-26 1 0,22-2 0,50 2 0,66-2 0,8 2 0,-12 0 0,0 0 0,24 0 0,-3 0 0,-19 0 1131,-17 0-1131,-29-2 0,-14 2 0,-14-6 0,-13 5 0,-5-3 0,-6 4 0,4 0 0,10 0 0,12 0 0,16-1 0,16-2 0,12-1 0,12 1 0,5 1 0,0 2 0,1 0 0,-11 0 0,-1 0 0,-13 0 0,-7 0 0,-7 0 0,-6 0 0,-7 0 0,-18 0 0,-6 0 0,-8 0 0,9 0 0,14 0 0,6 0 0,11-3 0,8 0 0,5-7 0,12 7 0,10-5 0,4 7 0,10-1 0,-6 2 0,-8 0 0,-13 0 0,-20 4 0,-21-1 0,-22 1 0,-19-1 0,-8-3 0,-6 0 0,4 0 0,12 0 0,17 0 0,21-2 0,14 1 0,7-3 0,13-4 0,13 3 0,16-5 0,21 7 0,1 1 0,13 2 0,-12 0 0,0 0 0,-8 0 0,-17 0 0,-6 7 0,-23 2 0,-4 2 0,-8-1 0,-7-2 0,-7-1 0,-8 1 0,-13-5 0,-6-1 0,-10-2 0,-5-3 0,19 1 0,2-7 0,27 3 0,-1-2 0,8 0 0,1 2 0,1-1 0,4-3 0,13-1 0,1 3 0,18-1 0,2 6 0,13 1 0,8 2 0,-1 5 0,-16 0 0,-5 9 0,-23-2 0,0 7 0,-11-9 0,-3 9 0,-9-7 0,-18 4 0,-1-5 0,-12-4 0,2-4 0,3-7 0,-5-7 0,7-7 0,3-3 0,8 2 0,10 0 0,4 8 0,7 4 0,4-2 0,7 3 0,8-5 0,28 6 0,-14 1 0,7 4 0,-23 1 0,-12 0 0,-1 7 0,-2 1 0,-1 5 0,-6 1 0,-5 2 0,-7-4 0,-10-2 0,-9-6 0,-9-3 0,-2-7 0,3-5 0,10-8 0,11 1 0,6-4 0,12 10 0,2-8 0,4 10 0,1-5 0,12 4 0,3 3 0,21 0 0,-4 5 0,13 2 0,-7 4 0,-10-1 0,-2 9 0,-20-6 0,1 9 0,-4-3 0,-4 5 0,-4 4 0,-11 0 0,-3-1 0,-19-5 0,-2-8 0,-19-3 0,-1-4 0,1-4 0,7-2 0,5-19 0,18 12 0,3-13 0,19 16 0,6-4 0,2 6 0,9-5 0,-2 6 0,10-2 0,2 6 0,-3-1 0,8 4 0,-1 5 0,1 1 0,-4 5 0,-6 3 0,-9-4 0,-1 8 0,-5-6 0,-6 6 0,-8 1 0,-4-5 0,-15 3 0,3-12 0,-24-1 0,21-8 0,-14-7 0,29-1 0,1-6 0,9 2 0,5-2 0,0 3 0,6-5 0,-2 14 0,12-6 0,5 11 0,7-1 0,7 2 0,-1 7 0,2-1 0,-2 10 0,0 4 0,-10 2 0,-5-3 0,-12-2 0,-3-6 0,-7 2 0,-6-2 0,-8-3 0,-12-4 0,-7-6 0,4-7 0,7 0 0,13-7 0,10 5 0,0-6 0,6 2 0,9-7 0,2 9 0,17-3 0,5 12 0,14-1 0,3 5 0,1 5 0,-7 5 0,-1 9 0,-17 0 0,-9 7 0,-13-6 0,-4 4 0,-11 0 0,-12 1 0,-10-7 0,-20-1 0,-26-13 0,16-4 0,-9-12 0,35-6 0,16-2 0,7-2 0,9 7 0,3-3 0,8 0 0,9 3 0,19-2 0,7 7 0,11 4 0,3 4 0,-10 2 0,-3 4 0,-19 4 0,-9 2 0,-8 5 0,-3-2 0,-5 4 0,0 4 0,-16 10 0,3-9 0,-14 1 0,3-15 0,2-4 0,-5-2 0,3-2 0,1-7 0,-2-3 0,10-7 0,1-3 0,8 7 0,4-3 0,2 7 0,1-1 0,9 2 0,6 1 0,8 3 0,7 2 0,0 6 0,-2 3 0,-10 0 0,-8 6 0,-7-3 0,-5 10 0,-16-1 0,-15-2 0,-5-3 0,-15-8 0,16-1 0,-11-3 0,9-6 0,9-1 0,9-2 0,13 2 0,3-1 0,4 3 0,0-7 0,8-4 0,7 1 0,14-1 0,6 5 0,0 6 0,-10-2 0,-9 5 0,-10 1 0,-3 3 0,-9 5 0,-7 7 0,-5 0 0,-7 0 0,2-5 0,-1-2 0,3-4 0,6-2 0,6-3 0,2-2 0,3 1 0,0-5 0,1 2 0,2-6 0,0 5 0,1-6 0,4 6 0,-2 0 0,3 3 0,0 1 0,4 1 0,-1 0 0,3 0 0,-4 0 0,-1 1 0,-2 0 0,-3 2 0,-5 1 0,-1-2 0,-8 4 0,5-5 0,-8 3 0,6-4 0,-1-2 0,2 1 0,4-2 0,3 1 0,1-1 0,2 2 0,0 4 0,-1-1 0,-1 5 0,-7-6 0,-5 1 0,-5-2 0,-3 0 0,2-6 0,6 3 0,4-5 0,7 5 0,2 1 0,3 2 0,-1 2 0,0 6 0,-2 1 0,0 1 0,0 3 0,-1-7 0,-3 3 0,0-7 0,-1-1 0,2-4 0,1-1 0,1-3 0,1 2 0,0 1 0,0 0 0,1 2 0,3-2 0,10 3 0,1 0 0,18 6 0,-3 5 0,8 3 0,-9 4 0,-2-1 0,-14-8 0,-1 1 0,-10-8 0,0-1 0,0 0 0,-20 0 0,-11 0 0,-23 0 0,-15 0 0,0-3 0,8 2 0,22-2 0,20 1 0,14 0 0,17 1 0,6 0 0,21 1 0,-9 0 0,8 0 0,-22 0 0,-1 0 0,-14 0 0,2 0 0,7 0 0,9 0 0,10 0 0,10 0 0,4 0 0,3 0 0,3 0 0,-9 0 0,-4 0 0,-20 0 0,-6 0 0,-10 0 0,1 0 0,-1 0 0,-26 0 0,-8-5 0,-36 1 0,-8-6 0,-6-2 0,-2 0 0,5-3 0,10 6 0,21 2 0,18 4 0,23 1 0,14 2 0,11 0 0,15 0 0,18 5 0,21-1 0,-22 4 0,4 1-627,3-4 1,3 1 626,10 5 0,2 1 0,-1-2 0,0-1 0,0-1 0,-2-2 0,-6 0 0,-3-1-58,-7-3 1,-2-1 57,21 2 0,-31 0 0,-48-1 0,-36-7 0,-33-2 0,-9-2 0,3-2 0,7 5 1245,20 0-1245,8 4 123,19 2-123,7 0 0,4 0 0,0 0 0,-2 0 0,-17 0 0,-3 0 0,-12 0 0,-16 0 0,-2-3 0,-10-5 0,1-2 0,13 1 0,10 2 0,24 4 0,16 0 0,14 1 0,4 2 0,1 0 0,-1 0 0,0 0 0,1 1 0,-3-1 0,1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5.689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8.817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5.689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8.817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5.689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07:11:28.817"/>
    </inkml:context>
    <inkml:brush xml:id="br0">
      <inkml:brushProperty name="width" value="0.05" units="cm"/>
      <inkml:brushProperty name="height" value="0.05" units="cm"/>
      <inkml:brushProperty name="color" value="#FFFCFF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C6673-7153-C64B-8FC6-A5B184F359F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8B8D2-6316-5149-9DD7-7CA6BB2F1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4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282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633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851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218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285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524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528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811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defTabSz="914400" rtl="1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276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267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65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00839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378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634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08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007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266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defTabSz="914400" rtl="1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7177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defTabSz="914400" rtl="1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6357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defTabSz="914400" rtl="1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24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319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57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534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491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362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264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501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1566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708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339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235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981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441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68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064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561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736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038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7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28840" y="2671851"/>
            <a:ext cx="603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8033" y="4902016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490600" y="4524000"/>
            <a:ext cx="756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8947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3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055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621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51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41667" y="1249489"/>
            <a:ext cx="90796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04163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0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7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9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1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customXml" Target="../ink/ink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8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20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4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6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80986" y="2513925"/>
            <a:ext cx="8880635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600" dirty="0">
                <a:latin typeface="Times" pitchFamily="2" charset="0"/>
              </a:rPr>
              <a:t>Control </a:t>
            </a:r>
            <a:r>
              <a:rPr lang="en-US" sz="3600" dirty="0">
                <a:latin typeface="Times" pitchFamily="2" charset="0"/>
              </a:rPr>
              <a:t>of Computer Mouse Using Hand Movement Detection in Motion Pictures</a:t>
            </a:r>
            <a:endParaRPr sz="3600" dirty="0">
              <a:latin typeface="Times" pitchFamily="2" charset="0"/>
            </a:endParaRPr>
          </a:p>
        </p:txBody>
      </p:sp>
      <p:sp>
        <p:nvSpPr>
          <p:cNvPr id="12" name="Google Shape;92;p13">
            <a:extLst>
              <a:ext uri="{FF2B5EF4-FFF2-40B4-BE49-F238E27FC236}">
                <a16:creationId xmlns:a16="http://schemas.microsoft.com/office/drawing/2014/main" id="{0B229796-188F-4B47-81BD-BB5437B8C6E2}"/>
              </a:ext>
            </a:extLst>
          </p:cNvPr>
          <p:cNvSpPr txBox="1"/>
          <p:nvPr/>
        </p:nvSpPr>
        <p:spPr>
          <a:xfrm>
            <a:off x="2212703" y="4822111"/>
            <a:ext cx="4302400" cy="62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800"/>
              </a:spcBef>
              <a:buClr>
                <a:srgbClr val="000000"/>
              </a:buClr>
            </a:pPr>
            <a:r>
              <a:rPr lang="en-US" sz="1867" b="1" kern="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Yalda Foroutan</a:t>
            </a:r>
            <a:endParaRPr lang="en-US" sz="1067" b="1" kern="0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16" name="Google Shape;92;p13">
            <a:extLst>
              <a:ext uri="{FF2B5EF4-FFF2-40B4-BE49-F238E27FC236}">
                <a16:creationId xmlns:a16="http://schemas.microsoft.com/office/drawing/2014/main" id="{1C4E028A-8119-614B-8613-57826CB76A5F}"/>
              </a:ext>
            </a:extLst>
          </p:cNvPr>
          <p:cNvSpPr txBox="1"/>
          <p:nvPr/>
        </p:nvSpPr>
        <p:spPr>
          <a:xfrm>
            <a:off x="2212703" y="5322726"/>
            <a:ext cx="4302400" cy="177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800"/>
              </a:spcBef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Supervisors: </a:t>
            </a:r>
          </a:p>
          <a:p>
            <a:pPr defTabSz="1219170">
              <a:spcBef>
                <a:spcPts val="800"/>
              </a:spcBef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Dr. Ahmad Kalhor</a:t>
            </a:r>
          </a:p>
          <a:p>
            <a:pPr defTabSz="1219170">
              <a:spcBef>
                <a:spcPts val="800"/>
              </a:spcBef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Dr. Samad Sheikhaei</a:t>
            </a:r>
            <a:endParaRPr sz="1600" kern="0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  <a:p>
            <a:pPr defTabSz="1219170">
              <a:spcBef>
                <a:spcPts val="800"/>
              </a:spcBef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grpSp>
        <p:nvGrpSpPr>
          <p:cNvPr id="17" name="Google Shape;6225;p45">
            <a:extLst>
              <a:ext uri="{FF2B5EF4-FFF2-40B4-BE49-F238E27FC236}">
                <a16:creationId xmlns:a16="http://schemas.microsoft.com/office/drawing/2014/main" id="{355D83A2-BC6B-7144-A0C5-917225522573}"/>
              </a:ext>
            </a:extLst>
          </p:cNvPr>
          <p:cNvGrpSpPr/>
          <p:nvPr/>
        </p:nvGrpSpPr>
        <p:grpSpPr>
          <a:xfrm>
            <a:off x="1643878" y="4678122"/>
            <a:ext cx="449348" cy="457580"/>
            <a:chOff x="-40742750" y="3972175"/>
            <a:chExt cx="311125" cy="3168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" name="Google Shape;6226;p45">
              <a:extLst>
                <a:ext uri="{FF2B5EF4-FFF2-40B4-BE49-F238E27FC236}">
                  <a16:creationId xmlns:a16="http://schemas.microsoft.com/office/drawing/2014/main" id="{D091EBDD-8F65-4640-835B-B53AF5BF3109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6227;p45">
              <a:extLst>
                <a:ext uri="{FF2B5EF4-FFF2-40B4-BE49-F238E27FC236}">
                  <a16:creationId xmlns:a16="http://schemas.microsoft.com/office/drawing/2014/main" id="{A3DD81B5-06B0-3540-AD0D-88C59CEAA2F2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71;p12">
            <a:extLst>
              <a:ext uri="{FF2B5EF4-FFF2-40B4-BE49-F238E27FC236}">
                <a16:creationId xmlns:a16="http://schemas.microsoft.com/office/drawing/2014/main" id="{9E319E65-A117-4749-AB16-EC3F9B9C7C57}"/>
              </a:ext>
            </a:extLst>
          </p:cNvPr>
          <p:cNvSpPr txBox="1">
            <a:spLocks/>
          </p:cNvSpPr>
          <p:nvPr/>
        </p:nvSpPr>
        <p:spPr>
          <a:xfrm>
            <a:off x="373597" y="3360512"/>
            <a:ext cx="944946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4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4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4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4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4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4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4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4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4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algn="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</a:pPr>
            <a:r>
              <a:rPr lang="fa-IR" sz="2400" kern="0" dirty="0">
                <a:latin typeface="B Nazanin" pitchFamily="2" charset="-78"/>
                <a:cs typeface="B Nazanin" pitchFamily="2" charset="-78"/>
              </a:rPr>
              <a:t>کنترل ماوس کامپیوتر با تشخیص حرکت دست در تصویر</a:t>
            </a:r>
            <a:endParaRPr lang="en-US" sz="2400" kern="0" dirty="0"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145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" pitchFamily="2" charset="0"/>
              </a:rPr>
              <a:t>Hand Gesture Recognition </a:t>
            </a:r>
            <a:r>
              <a:rPr lang="en-US" sz="1200" dirty="0">
                <a:latin typeface="Times" pitchFamily="2" charset="0"/>
              </a:rPr>
              <a:t>– Article 4</a:t>
            </a:r>
            <a:endParaRPr dirty="0">
              <a:latin typeface="Times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SSD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Head-shoulder Detection 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 Layer 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Detection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lv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lv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lv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lv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lv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lv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[Yi, C. (2018). Long-range hand gesture recognition with joint SSD network. In 2018 IEEE International Conference on Robotics and Biomimetics.]</a:t>
            </a:r>
          </a:p>
          <a:p>
            <a:pPr marL="101598" indent="0"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10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sp>
        <p:nvSpPr>
          <p:cNvPr id="13" name="Google Shape;7906;p49">
            <a:extLst>
              <a:ext uri="{FF2B5EF4-FFF2-40B4-BE49-F238E27FC236}">
                <a16:creationId xmlns:a16="http://schemas.microsoft.com/office/drawing/2014/main" id="{E3BD9AE0-19EC-A942-807D-DE015148B838}"/>
              </a:ext>
            </a:extLst>
          </p:cNvPr>
          <p:cNvSpPr/>
          <p:nvPr/>
        </p:nvSpPr>
        <p:spPr>
          <a:xfrm>
            <a:off x="1179821" y="1345654"/>
            <a:ext cx="326633" cy="349941"/>
          </a:xfrm>
          <a:custGeom>
            <a:avLst/>
            <a:gdLst/>
            <a:ahLst/>
            <a:cxnLst/>
            <a:rect l="l" t="t" r="r" b="b"/>
            <a:pathLst>
              <a:path w="10146" h="10870" extrusionOk="0">
                <a:moveTo>
                  <a:pt x="5357" y="1"/>
                </a:moveTo>
                <a:cubicBezTo>
                  <a:pt x="5010" y="1"/>
                  <a:pt x="4727" y="253"/>
                  <a:pt x="4727" y="631"/>
                </a:cubicBezTo>
                <a:lnTo>
                  <a:pt x="4727" y="5388"/>
                </a:lnTo>
                <a:cubicBezTo>
                  <a:pt x="4727" y="5640"/>
                  <a:pt x="4537" y="5797"/>
                  <a:pt x="4317" y="5797"/>
                </a:cubicBezTo>
                <a:cubicBezTo>
                  <a:pt x="4128" y="5797"/>
                  <a:pt x="3907" y="5577"/>
                  <a:pt x="3907" y="5388"/>
                </a:cubicBezTo>
                <a:lnTo>
                  <a:pt x="3907" y="1450"/>
                </a:lnTo>
                <a:cubicBezTo>
                  <a:pt x="3907" y="1103"/>
                  <a:pt x="3624" y="820"/>
                  <a:pt x="3277" y="820"/>
                </a:cubicBezTo>
                <a:cubicBezTo>
                  <a:pt x="2931" y="820"/>
                  <a:pt x="2647" y="1103"/>
                  <a:pt x="2647" y="1450"/>
                </a:cubicBezTo>
                <a:lnTo>
                  <a:pt x="2647" y="7940"/>
                </a:lnTo>
                <a:lnTo>
                  <a:pt x="1576" y="6900"/>
                </a:lnTo>
                <a:cubicBezTo>
                  <a:pt x="1416" y="6740"/>
                  <a:pt x="1176" y="6640"/>
                  <a:pt x="935" y="6640"/>
                </a:cubicBezTo>
                <a:cubicBezTo>
                  <a:pt x="748" y="6640"/>
                  <a:pt x="561" y="6700"/>
                  <a:pt x="410" y="6837"/>
                </a:cubicBezTo>
                <a:cubicBezTo>
                  <a:pt x="95" y="7121"/>
                  <a:pt x="1" y="7625"/>
                  <a:pt x="284" y="7971"/>
                </a:cubicBezTo>
                <a:lnTo>
                  <a:pt x="1734" y="10208"/>
                </a:lnTo>
                <a:cubicBezTo>
                  <a:pt x="2049" y="10618"/>
                  <a:pt x="2521" y="10870"/>
                  <a:pt x="3088" y="10870"/>
                </a:cubicBezTo>
                <a:lnTo>
                  <a:pt x="8035" y="10870"/>
                </a:lnTo>
                <a:cubicBezTo>
                  <a:pt x="9169" y="10870"/>
                  <a:pt x="10114" y="9925"/>
                  <a:pt x="10114" y="8759"/>
                </a:cubicBezTo>
                <a:lnTo>
                  <a:pt x="10114" y="4002"/>
                </a:lnTo>
                <a:cubicBezTo>
                  <a:pt x="10145" y="3592"/>
                  <a:pt x="9893" y="3309"/>
                  <a:pt x="9515" y="3309"/>
                </a:cubicBezTo>
                <a:cubicBezTo>
                  <a:pt x="9169" y="3309"/>
                  <a:pt x="8885" y="3592"/>
                  <a:pt x="8885" y="3939"/>
                </a:cubicBezTo>
                <a:lnTo>
                  <a:pt x="8885" y="5388"/>
                </a:lnTo>
                <a:cubicBezTo>
                  <a:pt x="8885" y="5640"/>
                  <a:pt x="8696" y="5797"/>
                  <a:pt x="8507" y="5797"/>
                </a:cubicBezTo>
                <a:cubicBezTo>
                  <a:pt x="8255" y="5797"/>
                  <a:pt x="8066" y="5577"/>
                  <a:pt x="8066" y="5388"/>
                </a:cubicBezTo>
                <a:lnTo>
                  <a:pt x="8066" y="1450"/>
                </a:lnTo>
                <a:cubicBezTo>
                  <a:pt x="8066" y="1103"/>
                  <a:pt x="7782" y="820"/>
                  <a:pt x="7436" y="820"/>
                </a:cubicBezTo>
                <a:cubicBezTo>
                  <a:pt x="7089" y="820"/>
                  <a:pt x="6806" y="1103"/>
                  <a:pt x="6806" y="1450"/>
                </a:cubicBezTo>
                <a:lnTo>
                  <a:pt x="6806" y="5388"/>
                </a:lnTo>
                <a:cubicBezTo>
                  <a:pt x="6806" y="5640"/>
                  <a:pt x="6617" y="5797"/>
                  <a:pt x="6428" y="5797"/>
                </a:cubicBezTo>
                <a:cubicBezTo>
                  <a:pt x="6176" y="5797"/>
                  <a:pt x="5987" y="5577"/>
                  <a:pt x="5987" y="5388"/>
                </a:cubicBezTo>
                <a:lnTo>
                  <a:pt x="5987" y="631"/>
                </a:lnTo>
                <a:cubicBezTo>
                  <a:pt x="5987" y="284"/>
                  <a:pt x="5703" y="1"/>
                  <a:pt x="5357" y="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 rtl="1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0B902-6BD7-BA46-A1CC-874F39C5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710" y="3627783"/>
            <a:ext cx="2835983" cy="21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dirty="0">
                <a:latin typeface="Times" pitchFamily="2" charset="0"/>
              </a:rPr>
              <a:t>Conclusion</a:t>
            </a:r>
            <a:endParaRPr dirty="0"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11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sp>
        <p:nvSpPr>
          <p:cNvPr id="13" name="Google Shape;7906;p49">
            <a:extLst>
              <a:ext uri="{FF2B5EF4-FFF2-40B4-BE49-F238E27FC236}">
                <a16:creationId xmlns:a16="http://schemas.microsoft.com/office/drawing/2014/main" id="{E3BD9AE0-19EC-A942-807D-DE015148B838}"/>
              </a:ext>
            </a:extLst>
          </p:cNvPr>
          <p:cNvSpPr/>
          <p:nvPr/>
        </p:nvSpPr>
        <p:spPr>
          <a:xfrm>
            <a:off x="1179821" y="1345654"/>
            <a:ext cx="326633" cy="349941"/>
          </a:xfrm>
          <a:custGeom>
            <a:avLst/>
            <a:gdLst/>
            <a:ahLst/>
            <a:cxnLst/>
            <a:rect l="l" t="t" r="r" b="b"/>
            <a:pathLst>
              <a:path w="10146" h="10870" extrusionOk="0">
                <a:moveTo>
                  <a:pt x="5357" y="1"/>
                </a:moveTo>
                <a:cubicBezTo>
                  <a:pt x="5010" y="1"/>
                  <a:pt x="4727" y="253"/>
                  <a:pt x="4727" y="631"/>
                </a:cubicBezTo>
                <a:lnTo>
                  <a:pt x="4727" y="5388"/>
                </a:lnTo>
                <a:cubicBezTo>
                  <a:pt x="4727" y="5640"/>
                  <a:pt x="4537" y="5797"/>
                  <a:pt x="4317" y="5797"/>
                </a:cubicBezTo>
                <a:cubicBezTo>
                  <a:pt x="4128" y="5797"/>
                  <a:pt x="3907" y="5577"/>
                  <a:pt x="3907" y="5388"/>
                </a:cubicBezTo>
                <a:lnTo>
                  <a:pt x="3907" y="1450"/>
                </a:lnTo>
                <a:cubicBezTo>
                  <a:pt x="3907" y="1103"/>
                  <a:pt x="3624" y="820"/>
                  <a:pt x="3277" y="820"/>
                </a:cubicBezTo>
                <a:cubicBezTo>
                  <a:pt x="2931" y="820"/>
                  <a:pt x="2647" y="1103"/>
                  <a:pt x="2647" y="1450"/>
                </a:cubicBezTo>
                <a:lnTo>
                  <a:pt x="2647" y="7940"/>
                </a:lnTo>
                <a:lnTo>
                  <a:pt x="1576" y="6900"/>
                </a:lnTo>
                <a:cubicBezTo>
                  <a:pt x="1416" y="6740"/>
                  <a:pt x="1176" y="6640"/>
                  <a:pt x="935" y="6640"/>
                </a:cubicBezTo>
                <a:cubicBezTo>
                  <a:pt x="748" y="6640"/>
                  <a:pt x="561" y="6700"/>
                  <a:pt x="410" y="6837"/>
                </a:cubicBezTo>
                <a:cubicBezTo>
                  <a:pt x="95" y="7121"/>
                  <a:pt x="1" y="7625"/>
                  <a:pt x="284" y="7971"/>
                </a:cubicBezTo>
                <a:lnTo>
                  <a:pt x="1734" y="10208"/>
                </a:lnTo>
                <a:cubicBezTo>
                  <a:pt x="2049" y="10618"/>
                  <a:pt x="2521" y="10870"/>
                  <a:pt x="3088" y="10870"/>
                </a:cubicBezTo>
                <a:lnTo>
                  <a:pt x="8035" y="10870"/>
                </a:lnTo>
                <a:cubicBezTo>
                  <a:pt x="9169" y="10870"/>
                  <a:pt x="10114" y="9925"/>
                  <a:pt x="10114" y="8759"/>
                </a:cubicBezTo>
                <a:lnTo>
                  <a:pt x="10114" y="4002"/>
                </a:lnTo>
                <a:cubicBezTo>
                  <a:pt x="10145" y="3592"/>
                  <a:pt x="9893" y="3309"/>
                  <a:pt x="9515" y="3309"/>
                </a:cubicBezTo>
                <a:cubicBezTo>
                  <a:pt x="9169" y="3309"/>
                  <a:pt x="8885" y="3592"/>
                  <a:pt x="8885" y="3939"/>
                </a:cubicBezTo>
                <a:lnTo>
                  <a:pt x="8885" y="5388"/>
                </a:lnTo>
                <a:cubicBezTo>
                  <a:pt x="8885" y="5640"/>
                  <a:pt x="8696" y="5797"/>
                  <a:pt x="8507" y="5797"/>
                </a:cubicBezTo>
                <a:cubicBezTo>
                  <a:pt x="8255" y="5797"/>
                  <a:pt x="8066" y="5577"/>
                  <a:pt x="8066" y="5388"/>
                </a:cubicBezTo>
                <a:lnTo>
                  <a:pt x="8066" y="1450"/>
                </a:lnTo>
                <a:cubicBezTo>
                  <a:pt x="8066" y="1103"/>
                  <a:pt x="7782" y="820"/>
                  <a:pt x="7436" y="820"/>
                </a:cubicBezTo>
                <a:cubicBezTo>
                  <a:pt x="7089" y="820"/>
                  <a:pt x="6806" y="1103"/>
                  <a:pt x="6806" y="1450"/>
                </a:cubicBezTo>
                <a:lnTo>
                  <a:pt x="6806" y="5388"/>
                </a:lnTo>
                <a:cubicBezTo>
                  <a:pt x="6806" y="5640"/>
                  <a:pt x="6617" y="5797"/>
                  <a:pt x="6428" y="5797"/>
                </a:cubicBezTo>
                <a:cubicBezTo>
                  <a:pt x="6176" y="5797"/>
                  <a:pt x="5987" y="5577"/>
                  <a:pt x="5987" y="5388"/>
                </a:cubicBezTo>
                <a:lnTo>
                  <a:pt x="5987" y="631"/>
                </a:lnTo>
                <a:cubicBezTo>
                  <a:pt x="5987" y="284"/>
                  <a:pt x="5703" y="1"/>
                  <a:pt x="5357" y="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 rtl="1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7;p19">
            <a:extLst>
              <a:ext uri="{FF2B5EF4-FFF2-40B4-BE49-F238E27FC236}">
                <a16:creationId xmlns:a16="http://schemas.microsoft.com/office/drawing/2014/main" id="{ADCF8036-7056-4F4A-AE6E-D35D54C65B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688" y="2020087"/>
            <a:ext cx="4567200" cy="421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Appearance Approaches</a:t>
            </a:r>
            <a:endParaRPr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Speed</a:t>
            </a:r>
          </a:p>
          <a:p>
            <a:pPr marL="101598" lv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×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on Skin Color</a:t>
            </a:r>
          </a:p>
          <a:p>
            <a:pPr lvl="0">
              <a:buFont typeface="System Font Regular"/>
              <a:buChar char="×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Accuracy</a:t>
            </a:r>
          </a:p>
          <a:p>
            <a:pPr marL="101598" lvl="0" indent="0">
              <a:buNone/>
            </a:pPr>
            <a:endParaRPr lang="en-US" sz="2400" dirty="0">
              <a:solidFill>
                <a:srgbClr val="FECD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59;p19">
            <a:extLst>
              <a:ext uri="{FF2B5EF4-FFF2-40B4-BE49-F238E27FC236}">
                <a16:creationId xmlns:a16="http://schemas.microsoft.com/office/drawing/2014/main" id="{D3271FF9-1817-C444-BB58-D3E1F4D73F20}"/>
              </a:ext>
            </a:extLst>
          </p:cNvPr>
          <p:cNvSpPr txBox="1">
            <a:spLocks/>
          </p:cNvSpPr>
          <p:nvPr/>
        </p:nvSpPr>
        <p:spPr>
          <a:xfrm>
            <a:off x="6683888" y="2158267"/>
            <a:ext cx="4567200" cy="43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Approaches</a:t>
            </a:r>
          </a:p>
          <a:p>
            <a:pPr marL="609585" lvl="0" indent="-507987">
              <a:spcBef>
                <a:spcPts val="800"/>
              </a:spcBef>
              <a:buClr>
                <a:srgbClr val="FFCD00"/>
              </a:buClr>
              <a:buSzPts val="2400"/>
              <a:buFont typeface="Wingdings" pitchFamily="2" charset="2"/>
              <a:buChar char="ü"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More Generalization</a:t>
            </a:r>
          </a:p>
          <a:p>
            <a:pPr marL="609585" lvl="0" indent="-507987">
              <a:spcBef>
                <a:spcPts val="800"/>
              </a:spcBef>
              <a:buClr>
                <a:srgbClr val="FFCD00"/>
              </a:buClr>
              <a:buSzPts val="2400"/>
              <a:buFont typeface="Wingdings" pitchFamily="2" charset="2"/>
              <a:buChar char="ü"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More Accurate</a:t>
            </a:r>
          </a:p>
          <a:p>
            <a:pPr marL="101598" lvl="0">
              <a:spcBef>
                <a:spcPts val="800"/>
              </a:spcBef>
              <a:buClr>
                <a:srgbClr val="FFCD00"/>
              </a:buClr>
              <a:buSzPts val="2400"/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  <a:sym typeface="Quattrocento Sans"/>
            </a:endParaRPr>
          </a:p>
          <a:p>
            <a:pPr marL="609585" lvl="0" indent="-507987">
              <a:spcBef>
                <a:spcPts val="800"/>
              </a:spcBef>
              <a:buClr>
                <a:srgbClr val="FFCD00"/>
              </a:buClr>
              <a:buSzPts val="2400"/>
              <a:buFont typeface="System Font Regular"/>
              <a:buChar char="×"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Needing Big Datasets</a:t>
            </a:r>
          </a:p>
          <a:p>
            <a:pPr marL="609585" lvl="0" indent="-507987">
              <a:spcBef>
                <a:spcPts val="800"/>
              </a:spcBef>
              <a:buClr>
                <a:srgbClr val="FFCD00"/>
              </a:buClr>
              <a:buSzPts val="2400"/>
              <a:buFont typeface="System Font Regular"/>
              <a:buChar char="×"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Low Speed</a:t>
            </a:r>
          </a:p>
          <a:p>
            <a:pPr marL="609585" lvl="0" indent="-507987">
              <a:spcBef>
                <a:spcPts val="800"/>
              </a:spcBef>
              <a:buClr>
                <a:srgbClr val="FFCD00"/>
              </a:buClr>
              <a:buSzPts val="2400"/>
              <a:buFont typeface="System Font Regular"/>
              <a:buChar char="×"/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  <a:sym typeface="Quattrocento Sans"/>
            </a:endParaRPr>
          </a:p>
          <a:p>
            <a:pPr marL="101598" algn="ctr">
              <a:spcBef>
                <a:spcPts val="800"/>
              </a:spcBef>
              <a:buClr>
                <a:srgbClr val="FFCD00"/>
              </a:buClr>
              <a:buSzPts val="2400"/>
            </a:pPr>
            <a:r>
              <a:rPr lang="en-US" sz="2400" b="1" dirty="0">
                <a:highlight>
                  <a:srgbClr val="FFCD00"/>
                </a:highlight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Proposed Mouse</a:t>
            </a:r>
          </a:p>
          <a:p>
            <a:pPr marL="101598" lvl="0" algn="ctr">
              <a:spcBef>
                <a:spcPts val="800"/>
              </a:spcBef>
              <a:buClr>
                <a:srgbClr val="FFCD00"/>
              </a:buClr>
              <a:buSzPts val="2400"/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  <a:sym typeface="Quattrocento Sans"/>
            </a:endParaRPr>
          </a:p>
          <a:p>
            <a:endParaRPr lang="en-US" sz="2600" b="1" kern="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9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" pitchFamily="2" charset="0"/>
              </a:rPr>
              <a:t>Hand Dataset</a:t>
            </a:r>
            <a:endParaRPr dirty="0">
              <a:latin typeface="Times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>
                <a:latin typeface="Times" pitchFamily="2" charset="0"/>
              </a:rPr>
              <a:t>6720 RGB Images</a:t>
            </a:r>
          </a:p>
          <a:p>
            <a:r>
              <a:rPr lang="en-US" sz="2800" dirty="0">
                <a:latin typeface="Times" pitchFamily="2" charset="0"/>
              </a:rPr>
              <a:t>4 Classes</a:t>
            </a:r>
          </a:p>
          <a:p>
            <a:pPr lvl="1"/>
            <a:r>
              <a:rPr lang="en-US" sz="2000" dirty="0">
                <a:latin typeface="Times" pitchFamily="2" charset="0"/>
              </a:rPr>
              <a:t>Fist</a:t>
            </a:r>
          </a:p>
          <a:p>
            <a:pPr lvl="1"/>
            <a:r>
              <a:rPr lang="en-US" sz="2000" dirty="0">
                <a:latin typeface="Times" pitchFamily="2" charset="0"/>
              </a:rPr>
              <a:t>Palm</a:t>
            </a:r>
          </a:p>
          <a:p>
            <a:pPr lvl="1"/>
            <a:r>
              <a:rPr lang="en-US" sz="2000" dirty="0">
                <a:latin typeface="Times" pitchFamily="2" charset="0"/>
              </a:rPr>
              <a:t>Right</a:t>
            </a:r>
          </a:p>
          <a:p>
            <a:pPr lvl="1"/>
            <a:r>
              <a:rPr lang="en-US" sz="2000" dirty="0">
                <a:latin typeface="Times" pitchFamily="2" charset="0"/>
              </a:rPr>
              <a:t>Left</a:t>
            </a:r>
          </a:p>
          <a:p>
            <a:r>
              <a:rPr lang="en-US" sz="2800" dirty="0">
                <a:latin typeface="Times" pitchFamily="2" charset="0"/>
              </a:rPr>
              <a:t>15 Persons</a:t>
            </a:r>
            <a:endParaRPr sz="2800" dirty="0">
              <a:latin typeface="Times" pitchFamily="2" charset="0"/>
            </a:endParaRPr>
          </a:p>
          <a:p>
            <a:pPr>
              <a:spcBef>
                <a:spcPts val="0"/>
              </a:spcBef>
            </a:pPr>
            <a:r>
              <a:rPr lang="en-US" sz="2800" dirty="0">
                <a:latin typeface="Times" pitchFamily="2" charset="0"/>
              </a:rPr>
              <a:t>Different Simple Backgrounds</a:t>
            </a:r>
            <a:endParaRPr sz="2800" dirty="0">
              <a:latin typeface="Times" pitchFamily="2" charset="0"/>
            </a:endParaRPr>
          </a:p>
          <a:p>
            <a:pPr>
              <a:spcBef>
                <a:spcPts val="0"/>
              </a:spcBef>
            </a:pPr>
            <a:r>
              <a:rPr lang="en" sz="2800" dirty="0">
                <a:latin typeface="Times" pitchFamily="2" charset="0"/>
              </a:rPr>
              <a:t>Two Distributions</a:t>
            </a:r>
          </a:p>
          <a:p>
            <a:pPr lvl="1"/>
            <a:r>
              <a:rPr lang="en" sz="2000" dirty="0">
                <a:latin typeface="Times" pitchFamily="2" charset="0"/>
              </a:rPr>
              <a:t>Training Set: 5120 Samples</a:t>
            </a:r>
          </a:p>
          <a:p>
            <a:pPr lvl="1"/>
            <a:r>
              <a:rPr lang="en" sz="2000" dirty="0">
                <a:latin typeface="Times" pitchFamily="2" charset="0"/>
              </a:rPr>
              <a:t>Validation Set: 1600 Samples</a:t>
            </a:r>
          </a:p>
          <a:p>
            <a:pPr lvl="1"/>
            <a:endParaRPr lang="en" sz="1800" dirty="0">
              <a:latin typeface="Times" pitchFamily="2" charset="0"/>
            </a:endParaRPr>
          </a:p>
          <a:p>
            <a:pPr>
              <a:spcBef>
                <a:spcPts val="0"/>
              </a:spcBef>
            </a:pPr>
            <a:endParaRPr sz="2000" dirty="0"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12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1A6C3-A4BC-9643-B593-E86A60FB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898" y="3307693"/>
            <a:ext cx="2984500" cy="2997200"/>
          </a:xfrm>
          <a:prstGeom prst="rect">
            <a:avLst/>
          </a:prstGeom>
        </p:spPr>
      </p:pic>
      <p:grpSp>
        <p:nvGrpSpPr>
          <p:cNvPr id="11" name="Google Shape;6228;p45">
            <a:extLst>
              <a:ext uri="{FF2B5EF4-FFF2-40B4-BE49-F238E27FC236}">
                <a16:creationId xmlns:a16="http://schemas.microsoft.com/office/drawing/2014/main" id="{6E13C3CF-8A17-7E4B-80AD-B4D2B98179DD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Google Shape;6229;p45">
              <a:extLst>
                <a:ext uri="{FF2B5EF4-FFF2-40B4-BE49-F238E27FC236}">
                  <a16:creationId xmlns:a16="http://schemas.microsoft.com/office/drawing/2014/main" id="{C7C6B024-A893-2B43-8B10-53A62FCF3960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0;p45">
              <a:extLst>
                <a:ext uri="{FF2B5EF4-FFF2-40B4-BE49-F238E27FC236}">
                  <a16:creationId xmlns:a16="http://schemas.microsoft.com/office/drawing/2014/main" id="{BA630B2C-95D6-DA41-B846-8B44A65C018D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6231;p45">
              <a:extLst>
                <a:ext uri="{FF2B5EF4-FFF2-40B4-BE49-F238E27FC236}">
                  <a16:creationId xmlns:a16="http://schemas.microsoft.com/office/drawing/2014/main" id="{C414AF5B-D016-DA42-A292-849D9A304F16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6232;p45">
              <a:extLst>
                <a:ext uri="{FF2B5EF4-FFF2-40B4-BE49-F238E27FC236}">
                  <a16:creationId xmlns:a16="http://schemas.microsoft.com/office/drawing/2014/main" id="{E1DD8515-D3AB-0145-9A72-41F6058404EE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24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" pitchFamily="2" charset="0"/>
              </a:rPr>
              <a:t>Object Detection in NN</a:t>
            </a:r>
            <a:endParaRPr dirty="0">
              <a:latin typeface="Times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  <a:p>
            <a:pPr lvl="1"/>
            <a:r>
              <a:rPr lang="en-US" sz="2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Two-stage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One-stage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(Single-shot Detector)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13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C74F-4D26-904C-B453-E49A2EBE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343" y="4360758"/>
            <a:ext cx="5992426" cy="2288404"/>
          </a:xfrm>
          <a:prstGeom prst="rect">
            <a:avLst/>
          </a:prstGeom>
        </p:spPr>
      </p:pic>
      <p:grpSp>
        <p:nvGrpSpPr>
          <p:cNvPr id="14" name="Google Shape;6228;p45">
            <a:extLst>
              <a:ext uri="{FF2B5EF4-FFF2-40B4-BE49-F238E27FC236}">
                <a16:creationId xmlns:a16="http://schemas.microsoft.com/office/drawing/2014/main" id="{3D9500F3-A488-D645-9A8C-A4578CF0BED8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Google Shape;6229;p45">
              <a:extLst>
                <a:ext uri="{FF2B5EF4-FFF2-40B4-BE49-F238E27FC236}">
                  <a16:creationId xmlns:a16="http://schemas.microsoft.com/office/drawing/2014/main" id="{8DD10042-DADD-754E-852C-9D91E447DF52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6230;p45">
              <a:extLst>
                <a:ext uri="{FF2B5EF4-FFF2-40B4-BE49-F238E27FC236}">
                  <a16:creationId xmlns:a16="http://schemas.microsoft.com/office/drawing/2014/main" id="{81CE6AB0-2162-234D-B287-594E39B13D3C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6231;p45">
              <a:extLst>
                <a:ext uri="{FF2B5EF4-FFF2-40B4-BE49-F238E27FC236}">
                  <a16:creationId xmlns:a16="http://schemas.microsoft.com/office/drawing/2014/main" id="{B4DA0A34-DF37-8543-8C62-E795AEA610A5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232;p45">
              <a:extLst>
                <a:ext uri="{FF2B5EF4-FFF2-40B4-BE49-F238E27FC236}">
                  <a16:creationId xmlns:a16="http://schemas.microsoft.com/office/drawing/2014/main" id="{963F3FDA-4D3C-1C4B-B4D6-EF388D9D0E26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87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Detection: SSD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A Frame from Webcam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Cropped Frame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Coordination of the Cropped Frame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14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pSp>
        <p:nvGrpSpPr>
          <p:cNvPr id="8" name="Google Shape;6228;p45">
            <a:extLst>
              <a:ext uri="{FF2B5EF4-FFF2-40B4-BE49-F238E27FC236}">
                <a16:creationId xmlns:a16="http://schemas.microsoft.com/office/drawing/2014/main" id="{B7B951C6-67AE-3E4F-B861-6D9AAEB23884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Google Shape;6229;p45">
              <a:extLst>
                <a:ext uri="{FF2B5EF4-FFF2-40B4-BE49-F238E27FC236}">
                  <a16:creationId xmlns:a16="http://schemas.microsoft.com/office/drawing/2014/main" id="{917ED71E-37CD-544F-84A0-9616B7F5346A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230;p45">
              <a:extLst>
                <a:ext uri="{FF2B5EF4-FFF2-40B4-BE49-F238E27FC236}">
                  <a16:creationId xmlns:a16="http://schemas.microsoft.com/office/drawing/2014/main" id="{FAD1B893-D91B-D144-BD06-950E4FCB0ADD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1;p45">
              <a:extLst>
                <a:ext uri="{FF2B5EF4-FFF2-40B4-BE49-F238E27FC236}">
                  <a16:creationId xmlns:a16="http://schemas.microsoft.com/office/drawing/2014/main" id="{3075A1BB-D77C-354E-8BC0-935481B749D1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2;p45">
              <a:extLst>
                <a:ext uri="{FF2B5EF4-FFF2-40B4-BE49-F238E27FC236}">
                  <a16:creationId xmlns:a16="http://schemas.microsoft.com/office/drawing/2014/main" id="{8B226F8B-BA07-7449-A78E-18C4281E2972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21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Detection: SSD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15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BB477-3476-6247-9D5A-DB1306BE0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878" y="1925324"/>
            <a:ext cx="7499099" cy="4582783"/>
          </a:xfrm>
          <a:prstGeom prst="rect">
            <a:avLst/>
          </a:prstGeom>
        </p:spPr>
      </p:pic>
      <p:grpSp>
        <p:nvGrpSpPr>
          <p:cNvPr id="8" name="Google Shape;6228;p45">
            <a:extLst>
              <a:ext uri="{FF2B5EF4-FFF2-40B4-BE49-F238E27FC236}">
                <a16:creationId xmlns:a16="http://schemas.microsoft.com/office/drawing/2014/main" id="{A2985C47-1CE5-F84F-BB96-1FDE73BC2EB5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Google Shape;6229;p45">
              <a:extLst>
                <a:ext uri="{FF2B5EF4-FFF2-40B4-BE49-F238E27FC236}">
                  <a16:creationId xmlns:a16="http://schemas.microsoft.com/office/drawing/2014/main" id="{34A22ECA-15CC-AF4F-91BD-E3679EDD49C0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230;p45">
              <a:extLst>
                <a:ext uri="{FF2B5EF4-FFF2-40B4-BE49-F238E27FC236}">
                  <a16:creationId xmlns:a16="http://schemas.microsoft.com/office/drawing/2014/main" id="{1AA17DCB-BAB9-7E4B-B174-F743F701731D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1;p45">
              <a:extLst>
                <a:ext uri="{FF2B5EF4-FFF2-40B4-BE49-F238E27FC236}">
                  <a16:creationId xmlns:a16="http://schemas.microsoft.com/office/drawing/2014/main" id="{F173CA5C-368B-2C4A-9763-1E55CBBFB2B6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2;p45">
              <a:extLst>
                <a:ext uri="{FF2B5EF4-FFF2-40B4-BE49-F238E27FC236}">
                  <a16:creationId xmlns:a16="http://schemas.microsoft.com/office/drawing/2014/main" id="{02AFC8B5-D4F1-3348-B93D-F86DD9DC160C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880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16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sp>
        <p:nvSpPr>
          <p:cNvPr id="8" name="Google Shape;125;p17">
            <a:extLst>
              <a:ext uri="{FF2B5EF4-FFF2-40B4-BE49-F238E27FC236}">
                <a16:creationId xmlns:a16="http://schemas.microsoft.com/office/drawing/2014/main" id="{C7FCC61C-72C3-7849-A347-2EAD84B49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4D999-0208-004B-9D45-0B7FA1D2A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98" y="1811024"/>
            <a:ext cx="4493869" cy="4493869"/>
          </a:xfrm>
          <a:prstGeom prst="rect">
            <a:avLst/>
          </a:prstGeom>
        </p:spPr>
      </p:pic>
      <p:grpSp>
        <p:nvGrpSpPr>
          <p:cNvPr id="9" name="Google Shape;6228;p45">
            <a:extLst>
              <a:ext uri="{FF2B5EF4-FFF2-40B4-BE49-F238E27FC236}">
                <a16:creationId xmlns:a16="http://schemas.microsoft.com/office/drawing/2014/main" id="{40FA188F-B926-5F48-9E11-820CD860BC48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" name="Google Shape;6229;p45">
              <a:extLst>
                <a:ext uri="{FF2B5EF4-FFF2-40B4-BE49-F238E27FC236}">
                  <a16:creationId xmlns:a16="http://schemas.microsoft.com/office/drawing/2014/main" id="{68D26CA5-7EF4-AD4B-95D2-9CFBC61AFBCC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0;p45">
              <a:extLst>
                <a:ext uri="{FF2B5EF4-FFF2-40B4-BE49-F238E27FC236}">
                  <a16:creationId xmlns:a16="http://schemas.microsoft.com/office/drawing/2014/main" id="{6802DA2F-F0DA-D349-9414-051CBAF605D2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1;p45">
              <a:extLst>
                <a:ext uri="{FF2B5EF4-FFF2-40B4-BE49-F238E27FC236}">
                  <a16:creationId xmlns:a16="http://schemas.microsoft.com/office/drawing/2014/main" id="{B507AB7C-7679-8147-9B99-E8CD231C885B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6232;p45">
              <a:extLst>
                <a:ext uri="{FF2B5EF4-FFF2-40B4-BE49-F238E27FC236}">
                  <a16:creationId xmlns:a16="http://schemas.microsoft.com/office/drawing/2014/main" id="{C5C57207-1D6B-7C46-8020-80FE9302C459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313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17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CE1ACD92-7079-7E4A-AADD-7AB4DCC35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Learning: EfficientNet-B0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all Dimensions of Depth, Width, and Resolution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Layers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Dataset 6720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Set: 5120 Samples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Set: 800 Samples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Set: 800 Samples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9E24C-E841-AC44-974A-15ECF7571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08" y="3262654"/>
            <a:ext cx="5244534" cy="1934877"/>
          </a:xfrm>
          <a:prstGeom prst="rect">
            <a:avLst/>
          </a:prstGeom>
        </p:spPr>
      </p:pic>
      <p:grpSp>
        <p:nvGrpSpPr>
          <p:cNvPr id="9" name="Google Shape;6228;p45">
            <a:extLst>
              <a:ext uri="{FF2B5EF4-FFF2-40B4-BE49-F238E27FC236}">
                <a16:creationId xmlns:a16="http://schemas.microsoft.com/office/drawing/2014/main" id="{0C68A178-ECD9-8349-9395-A2EAF5D37C21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" name="Google Shape;6229;p45">
              <a:extLst>
                <a:ext uri="{FF2B5EF4-FFF2-40B4-BE49-F238E27FC236}">
                  <a16:creationId xmlns:a16="http://schemas.microsoft.com/office/drawing/2014/main" id="{3082AD78-8505-3049-8CCF-B379E10D9306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0;p45">
              <a:extLst>
                <a:ext uri="{FF2B5EF4-FFF2-40B4-BE49-F238E27FC236}">
                  <a16:creationId xmlns:a16="http://schemas.microsoft.com/office/drawing/2014/main" id="{FECEC8CB-C6C3-804B-81BE-32CD9D030829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1;p45">
              <a:extLst>
                <a:ext uri="{FF2B5EF4-FFF2-40B4-BE49-F238E27FC236}">
                  <a16:creationId xmlns:a16="http://schemas.microsoft.com/office/drawing/2014/main" id="{64DD1DEB-B349-5347-BBF6-97DE18AD1B79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6232;p45">
              <a:extLst>
                <a:ext uri="{FF2B5EF4-FFF2-40B4-BE49-F238E27FC236}">
                  <a16:creationId xmlns:a16="http://schemas.microsoft.com/office/drawing/2014/main" id="{DC2FE7ED-E239-2745-B981-93F59184C2E8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80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Classifier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18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CE1ACD92-7079-7E4A-AADD-7AB4DCC35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lvl="1"/>
            <a:r>
              <a:rPr lang="en-US" sz="2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5120 Training and 800 Validation Samples</a:t>
            </a:r>
          </a:p>
          <a:p>
            <a:pPr lvl="1"/>
            <a:r>
              <a:rPr lang="en-US" sz="2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70*70*3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EfficientNet-B0, 8 Fully-Connected Layers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4.8 M Parameters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 with LR=0.0001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Cross Entropy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Epochs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6228;p45">
            <a:extLst>
              <a:ext uri="{FF2B5EF4-FFF2-40B4-BE49-F238E27FC236}">
                <a16:creationId xmlns:a16="http://schemas.microsoft.com/office/drawing/2014/main" id="{E5887110-F388-D34D-A372-CA6F81DD8380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Google Shape;6229;p45">
              <a:extLst>
                <a:ext uri="{FF2B5EF4-FFF2-40B4-BE49-F238E27FC236}">
                  <a16:creationId xmlns:a16="http://schemas.microsoft.com/office/drawing/2014/main" id="{586BEBC5-1EDF-9A44-BB62-A86EEB1E52CE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230;p45">
              <a:extLst>
                <a:ext uri="{FF2B5EF4-FFF2-40B4-BE49-F238E27FC236}">
                  <a16:creationId xmlns:a16="http://schemas.microsoft.com/office/drawing/2014/main" id="{35B48840-56E1-8441-85A5-8F4A3AC4F975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1;p45">
              <a:extLst>
                <a:ext uri="{FF2B5EF4-FFF2-40B4-BE49-F238E27FC236}">
                  <a16:creationId xmlns:a16="http://schemas.microsoft.com/office/drawing/2014/main" id="{F6A1BB2C-2363-FB43-BB5B-7DB8A3612A5D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2;p45">
              <a:extLst>
                <a:ext uri="{FF2B5EF4-FFF2-40B4-BE49-F238E27FC236}">
                  <a16:creationId xmlns:a16="http://schemas.microsoft.com/office/drawing/2014/main" id="{A25D60E0-509C-354E-B2B3-C769D8AAF425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71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Classifier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19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A1BB9-C4C5-FC4F-9C6B-2B14140D2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37" y="1811024"/>
            <a:ext cx="9725325" cy="5325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6EB02FD-0B81-684C-9A36-02FF4A3ECE35}"/>
                  </a:ext>
                </a:extLst>
              </p14:cNvPr>
              <p14:cNvContentPartPr/>
              <p14:nvPr/>
            </p14:nvContentPartPr>
            <p14:xfrm>
              <a:off x="8231184" y="6223113"/>
              <a:ext cx="317160" cy="70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6EB02FD-0B81-684C-9A36-02FF4A3ECE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2184" y="6214473"/>
                <a:ext cx="334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4DB1B9-807F-254A-B893-FD7C2229170B}"/>
                  </a:ext>
                </a:extLst>
              </p14:cNvPr>
              <p14:cNvContentPartPr/>
              <p14:nvPr/>
            </p14:nvContentPartPr>
            <p14:xfrm>
              <a:off x="7408120" y="6538945"/>
              <a:ext cx="1885680" cy="175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4DB1B9-807F-254A-B893-FD7C222917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99120" y="6530305"/>
                <a:ext cx="190332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oogle Shape;6228;p45">
            <a:extLst>
              <a:ext uri="{FF2B5EF4-FFF2-40B4-BE49-F238E27FC236}">
                <a16:creationId xmlns:a16="http://schemas.microsoft.com/office/drawing/2014/main" id="{95666368-6CCC-5D4D-B311-5560296C20E1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Google Shape;6229;p45">
              <a:extLst>
                <a:ext uri="{FF2B5EF4-FFF2-40B4-BE49-F238E27FC236}">
                  <a16:creationId xmlns:a16="http://schemas.microsoft.com/office/drawing/2014/main" id="{9E29926E-C9E3-A64F-BC08-27D749B61F2D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6230;p45">
              <a:extLst>
                <a:ext uri="{FF2B5EF4-FFF2-40B4-BE49-F238E27FC236}">
                  <a16:creationId xmlns:a16="http://schemas.microsoft.com/office/drawing/2014/main" id="{C48CB04A-183C-4540-8085-13E458BD1060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6231;p45">
              <a:extLst>
                <a:ext uri="{FF2B5EF4-FFF2-40B4-BE49-F238E27FC236}">
                  <a16:creationId xmlns:a16="http://schemas.microsoft.com/office/drawing/2014/main" id="{418E1692-4877-6345-8C63-BE2372D6C3A5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6232;p45">
              <a:extLst>
                <a:ext uri="{FF2B5EF4-FFF2-40B4-BE49-F238E27FC236}">
                  <a16:creationId xmlns:a16="http://schemas.microsoft.com/office/drawing/2014/main" id="{0BFF58C1-0478-E34F-8E23-537DC31EE955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76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rot="-5400000" flipH="1">
            <a:off x="-1277133" y="1277200"/>
            <a:ext cx="6854400" cy="43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 rtl="1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4570665" y="3089576"/>
            <a:ext cx="30024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4570665" y="1043056"/>
            <a:ext cx="30024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4570665" y="1969424"/>
            <a:ext cx="30024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4570665" y="4202476"/>
            <a:ext cx="3473198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Evaluations</a:t>
            </a: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4570665" y="5324441"/>
            <a:ext cx="30024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386;p25">
            <a:extLst>
              <a:ext uri="{FF2B5EF4-FFF2-40B4-BE49-F238E27FC236}">
                <a16:creationId xmlns:a16="http://schemas.microsoft.com/office/drawing/2014/main" id="{E7C70A2F-CA5C-7048-91FE-A60ED8B9BBAB}"/>
              </a:ext>
            </a:extLst>
          </p:cNvPr>
          <p:cNvSpPr/>
          <p:nvPr/>
        </p:nvSpPr>
        <p:spPr>
          <a:xfrm>
            <a:off x="65" y="-180623"/>
            <a:ext cx="4300003" cy="7097112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CF8D1D-6B32-544F-958D-21A5FA89006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8" name="Google Shape;143;p18">
            <a:extLst>
              <a:ext uri="{FF2B5EF4-FFF2-40B4-BE49-F238E27FC236}">
                <a16:creationId xmlns:a16="http://schemas.microsoft.com/office/drawing/2014/main" id="{2D9D4C31-CC20-4D41-9320-7CF47C8C9210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4267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0DF00B95-BB93-9840-BCF7-CB6551AA0949}"/>
              </a:ext>
            </a:extLst>
          </p:cNvPr>
          <p:cNvSpPr txBox="1">
            <a:spLocks/>
          </p:cNvSpPr>
          <p:nvPr/>
        </p:nvSpPr>
        <p:spPr>
          <a:xfrm>
            <a:off x="11067701" y="113435"/>
            <a:ext cx="731600" cy="429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fld id="{00000000-1234-1234-1234-123412341234}" type="slidenum">
              <a:rPr lang="en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 defTabSz="1219170"/>
              <a:t>2</a:t>
            </a:fld>
            <a:r>
              <a:rPr lang="e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3927791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Similarity NN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20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CE1ACD92-7079-7E4A-AADD-7AB4DCC35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Fully-connected Layers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 EfficientNet-B0 Part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Dataset Samples thorough Similarity NN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4 Reference Vectors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4 Thresholds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6228;p45">
            <a:extLst>
              <a:ext uri="{FF2B5EF4-FFF2-40B4-BE49-F238E27FC236}">
                <a16:creationId xmlns:a16="http://schemas.microsoft.com/office/drawing/2014/main" id="{B701DA7E-7254-4F4A-AA36-17ADAB337DDB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Google Shape;6229;p45">
              <a:extLst>
                <a:ext uri="{FF2B5EF4-FFF2-40B4-BE49-F238E27FC236}">
                  <a16:creationId xmlns:a16="http://schemas.microsoft.com/office/drawing/2014/main" id="{F650A8D9-E2F5-E746-A641-AC14708C3859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230;p45">
              <a:extLst>
                <a:ext uri="{FF2B5EF4-FFF2-40B4-BE49-F238E27FC236}">
                  <a16:creationId xmlns:a16="http://schemas.microsoft.com/office/drawing/2014/main" id="{0DBBDAC6-8F75-6F4F-9F7A-C17CC55E2CEF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1;p45">
              <a:extLst>
                <a:ext uri="{FF2B5EF4-FFF2-40B4-BE49-F238E27FC236}">
                  <a16:creationId xmlns:a16="http://schemas.microsoft.com/office/drawing/2014/main" id="{D4823532-36AD-BC43-8F3E-AF25361C9D88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2;p45">
              <a:extLst>
                <a:ext uri="{FF2B5EF4-FFF2-40B4-BE49-F238E27FC236}">
                  <a16:creationId xmlns:a16="http://schemas.microsoft.com/office/drawing/2014/main" id="{C426943E-AB97-7A4E-8C6F-6ADAC1AC5844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43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Similarity NN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21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aphicFrame>
        <p:nvGraphicFramePr>
          <p:cNvPr id="14" name="Google Shape;249;p25">
            <a:extLst>
              <a:ext uri="{FF2B5EF4-FFF2-40B4-BE49-F238E27FC236}">
                <a16:creationId xmlns:a16="http://schemas.microsoft.com/office/drawing/2014/main" id="{7BFA8E8A-DD66-F547-AD6D-2B418BD2C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776330"/>
              </p:ext>
            </p:extLst>
          </p:nvPr>
        </p:nvGraphicFramePr>
        <p:xfrm>
          <a:off x="6359087" y="2500430"/>
          <a:ext cx="3272075" cy="32060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8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33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Class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Maximum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Euclidean Distance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3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Fist</a:t>
                      </a:r>
                      <a:endParaRPr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34.9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3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Palm</a:t>
                      </a:r>
                      <a:endParaRPr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34.29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3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Right</a:t>
                      </a:r>
                      <a:endParaRPr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45.5</a:t>
                      </a:r>
                      <a:endParaRPr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3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Left</a:t>
                      </a:r>
                      <a:endParaRPr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48</a:t>
                      </a:r>
                      <a:endParaRPr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807504"/>
                  </a:ext>
                </a:extLst>
              </a:tr>
            </a:tbl>
          </a:graphicData>
        </a:graphic>
      </p:graphicFrame>
      <p:sp>
        <p:nvSpPr>
          <p:cNvPr id="15" name="Google Shape;125;p17">
            <a:extLst>
              <a:ext uri="{FF2B5EF4-FFF2-40B4-BE49-F238E27FC236}">
                <a16:creationId xmlns:a16="http://schemas.microsoft.com/office/drawing/2014/main" id="{839C3A02-7ECD-FF4A-8A09-9321F3BA4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b="1" dirty="0">
                <a:highlight>
                  <a:srgbClr val="FFCD00"/>
                </a:highlight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Validation Set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14:cNvPr>
              <p14:cNvContentPartPr/>
              <p14:nvPr/>
            </p14:nvContentPartPr>
            <p14:xfrm>
              <a:off x="3581800" y="38870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160" y="3878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14:cNvPr>
              <p14:cNvContentPartPr/>
              <p14:nvPr/>
            </p14:nvContentPartPr>
            <p14:xfrm>
              <a:off x="4024240" y="16737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5600" y="16651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oogle Shape;6228;p45">
            <a:extLst>
              <a:ext uri="{FF2B5EF4-FFF2-40B4-BE49-F238E27FC236}">
                <a16:creationId xmlns:a16="http://schemas.microsoft.com/office/drawing/2014/main" id="{0D435288-EE1F-264D-8DF9-8EC616715DBB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Google Shape;6229;p45">
              <a:extLst>
                <a:ext uri="{FF2B5EF4-FFF2-40B4-BE49-F238E27FC236}">
                  <a16:creationId xmlns:a16="http://schemas.microsoft.com/office/drawing/2014/main" id="{2ADDFA4E-A777-0642-838B-4878B001E295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6230;p45">
              <a:extLst>
                <a:ext uri="{FF2B5EF4-FFF2-40B4-BE49-F238E27FC236}">
                  <a16:creationId xmlns:a16="http://schemas.microsoft.com/office/drawing/2014/main" id="{5D5B41AB-EC00-F643-A94C-D0BDC30CDA81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231;p45">
              <a:extLst>
                <a:ext uri="{FF2B5EF4-FFF2-40B4-BE49-F238E27FC236}">
                  <a16:creationId xmlns:a16="http://schemas.microsoft.com/office/drawing/2014/main" id="{C4A12401-6E79-A04C-8C69-639DA0BD01D5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6232;p45">
              <a:extLst>
                <a:ext uri="{FF2B5EF4-FFF2-40B4-BE49-F238E27FC236}">
                  <a16:creationId xmlns:a16="http://schemas.microsoft.com/office/drawing/2014/main" id="{BA087803-5250-D646-A3AE-329D72D6C3E9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579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Similarity NN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22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60235-7C3E-2840-A856-F765C890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03" y="1899158"/>
            <a:ext cx="8956993" cy="4777063"/>
          </a:xfrm>
          <a:prstGeom prst="rect">
            <a:avLst/>
          </a:prstGeom>
        </p:spPr>
      </p:pic>
      <p:grpSp>
        <p:nvGrpSpPr>
          <p:cNvPr id="8" name="Google Shape;6228;p45">
            <a:extLst>
              <a:ext uri="{FF2B5EF4-FFF2-40B4-BE49-F238E27FC236}">
                <a16:creationId xmlns:a16="http://schemas.microsoft.com/office/drawing/2014/main" id="{13F28E38-93EF-5D48-BB4C-CFED7CF5C7F3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Google Shape;6229;p45">
              <a:extLst>
                <a:ext uri="{FF2B5EF4-FFF2-40B4-BE49-F238E27FC236}">
                  <a16:creationId xmlns:a16="http://schemas.microsoft.com/office/drawing/2014/main" id="{D9AFA8D4-9EDF-984C-8671-90448C8D6F19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230;p45">
              <a:extLst>
                <a:ext uri="{FF2B5EF4-FFF2-40B4-BE49-F238E27FC236}">
                  <a16:creationId xmlns:a16="http://schemas.microsoft.com/office/drawing/2014/main" id="{05129786-AC63-9448-A6B3-9EFB636C57FB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1;p45">
              <a:extLst>
                <a:ext uri="{FF2B5EF4-FFF2-40B4-BE49-F238E27FC236}">
                  <a16:creationId xmlns:a16="http://schemas.microsoft.com/office/drawing/2014/main" id="{D877A16B-8B7C-264B-97C7-80AC7BE55D3C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2;p45">
              <a:extLst>
                <a:ext uri="{FF2B5EF4-FFF2-40B4-BE49-F238E27FC236}">
                  <a16:creationId xmlns:a16="http://schemas.microsoft.com/office/drawing/2014/main" id="{46A3169F-9B3E-C444-B467-4A436C3F2BED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458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Unit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23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CE1ACD92-7079-7E4A-AADD-7AB4DCC35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Palm: Turning on, Moving the Cursor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Left: Clicking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Right: Right-clicking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Fist: Turning off</a:t>
            </a:r>
          </a:p>
        </p:txBody>
      </p:sp>
      <p:grpSp>
        <p:nvGrpSpPr>
          <p:cNvPr id="8" name="Google Shape;6228;p45">
            <a:extLst>
              <a:ext uri="{FF2B5EF4-FFF2-40B4-BE49-F238E27FC236}">
                <a16:creationId xmlns:a16="http://schemas.microsoft.com/office/drawing/2014/main" id="{91A875D8-BE82-B140-AF9A-0671396B3C4C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Google Shape;6229;p45">
              <a:extLst>
                <a:ext uri="{FF2B5EF4-FFF2-40B4-BE49-F238E27FC236}">
                  <a16:creationId xmlns:a16="http://schemas.microsoft.com/office/drawing/2014/main" id="{40D67A40-2E16-9D41-B3E3-C2C49FFF518C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230;p45">
              <a:extLst>
                <a:ext uri="{FF2B5EF4-FFF2-40B4-BE49-F238E27FC236}">
                  <a16:creationId xmlns:a16="http://schemas.microsoft.com/office/drawing/2014/main" id="{616CE1BC-8597-DC4F-9DB5-695923ABAC52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1;p45">
              <a:extLst>
                <a:ext uri="{FF2B5EF4-FFF2-40B4-BE49-F238E27FC236}">
                  <a16:creationId xmlns:a16="http://schemas.microsoft.com/office/drawing/2014/main" id="{FB662107-06EF-9A45-9608-D97604949F38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2;p45">
              <a:extLst>
                <a:ext uri="{FF2B5EF4-FFF2-40B4-BE49-F238E27FC236}">
                  <a16:creationId xmlns:a16="http://schemas.microsoft.com/office/drawing/2014/main" id="{497F08B2-A50E-494E-9DC4-0A6D584AEE79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074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Unit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24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B4821-0974-3645-BD1A-9A95A7FC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919" y="1811025"/>
            <a:ext cx="2997284" cy="2445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4D2CC-83F7-5049-A5A7-EAE1978CC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15" y="4405115"/>
            <a:ext cx="3037346" cy="24453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A17392-43A9-4646-BF8B-7D2720B0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451" y="1811026"/>
            <a:ext cx="2981632" cy="24453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412FFD-59CF-9D4F-A25C-DD7782187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451" y="4412679"/>
            <a:ext cx="2998736" cy="2445321"/>
          </a:xfrm>
          <a:prstGeom prst="rect">
            <a:avLst/>
          </a:prstGeom>
        </p:spPr>
      </p:pic>
      <p:grpSp>
        <p:nvGrpSpPr>
          <p:cNvPr id="11" name="Google Shape;6228;p45">
            <a:extLst>
              <a:ext uri="{FF2B5EF4-FFF2-40B4-BE49-F238E27FC236}">
                <a16:creationId xmlns:a16="http://schemas.microsoft.com/office/drawing/2014/main" id="{F65C650C-EF83-A144-B828-9CDA57F5876B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Google Shape;6229;p45">
              <a:extLst>
                <a:ext uri="{FF2B5EF4-FFF2-40B4-BE49-F238E27FC236}">
                  <a16:creationId xmlns:a16="http://schemas.microsoft.com/office/drawing/2014/main" id="{81387E4F-1FCA-E24E-8E49-1FC2D070AFB6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6230;p45">
              <a:extLst>
                <a:ext uri="{FF2B5EF4-FFF2-40B4-BE49-F238E27FC236}">
                  <a16:creationId xmlns:a16="http://schemas.microsoft.com/office/drawing/2014/main" id="{91B372D7-F199-5C4E-9C9B-284C4440FB8A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231;p45">
              <a:extLst>
                <a:ext uri="{FF2B5EF4-FFF2-40B4-BE49-F238E27FC236}">
                  <a16:creationId xmlns:a16="http://schemas.microsoft.com/office/drawing/2014/main" id="{AE0306A3-78D8-B745-98DB-A02C4DE1CDDC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6232;p45">
              <a:extLst>
                <a:ext uri="{FF2B5EF4-FFF2-40B4-BE49-F238E27FC236}">
                  <a16:creationId xmlns:a16="http://schemas.microsoft.com/office/drawing/2014/main" id="{5A191BBC-BBBE-174E-9F5B-A3DC3B14B12A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985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Unit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25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668CB7-20B6-3341-8954-0D29D7A8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08" y="1695595"/>
            <a:ext cx="7284240" cy="5007914"/>
          </a:xfrm>
          <a:prstGeom prst="rect">
            <a:avLst/>
          </a:prstGeom>
        </p:spPr>
      </p:pic>
      <p:grpSp>
        <p:nvGrpSpPr>
          <p:cNvPr id="8" name="Google Shape;6228;p45">
            <a:extLst>
              <a:ext uri="{FF2B5EF4-FFF2-40B4-BE49-F238E27FC236}">
                <a16:creationId xmlns:a16="http://schemas.microsoft.com/office/drawing/2014/main" id="{EA408FB9-7562-1E44-9ACA-AC1AAAC6D242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Google Shape;6229;p45">
              <a:extLst>
                <a:ext uri="{FF2B5EF4-FFF2-40B4-BE49-F238E27FC236}">
                  <a16:creationId xmlns:a16="http://schemas.microsoft.com/office/drawing/2014/main" id="{B8C0D098-9469-3C47-B5FC-A67FB7FD035C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0;p45">
              <a:extLst>
                <a:ext uri="{FF2B5EF4-FFF2-40B4-BE49-F238E27FC236}">
                  <a16:creationId xmlns:a16="http://schemas.microsoft.com/office/drawing/2014/main" id="{998A2A03-174D-5A4F-891F-AFD88A86A961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1;p45">
              <a:extLst>
                <a:ext uri="{FF2B5EF4-FFF2-40B4-BE49-F238E27FC236}">
                  <a16:creationId xmlns:a16="http://schemas.microsoft.com/office/drawing/2014/main" id="{3AD75594-32E4-6545-A110-057F453CC4BB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6232;p45">
              <a:extLst>
                <a:ext uri="{FF2B5EF4-FFF2-40B4-BE49-F238E27FC236}">
                  <a16:creationId xmlns:a16="http://schemas.microsoft.com/office/drawing/2014/main" id="{AAA4DE69-E910-7648-BB79-132E063F16D9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680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26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pSp>
        <p:nvGrpSpPr>
          <p:cNvPr id="8" name="Google Shape;6228;p45">
            <a:extLst>
              <a:ext uri="{FF2B5EF4-FFF2-40B4-BE49-F238E27FC236}">
                <a16:creationId xmlns:a16="http://schemas.microsoft.com/office/drawing/2014/main" id="{652F1865-AE15-424C-97CA-256BA69931BD}"/>
              </a:ext>
            </a:extLst>
          </p:cNvPr>
          <p:cNvGrpSpPr/>
          <p:nvPr/>
        </p:nvGrpSpPr>
        <p:grpSpPr>
          <a:xfrm>
            <a:off x="1231771" y="1314538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Google Shape;6229;p45">
              <a:extLst>
                <a:ext uri="{FF2B5EF4-FFF2-40B4-BE49-F238E27FC236}">
                  <a16:creationId xmlns:a16="http://schemas.microsoft.com/office/drawing/2014/main" id="{F743E1D9-34B2-A343-AC57-EC966A4DD910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0;p45">
              <a:extLst>
                <a:ext uri="{FF2B5EF4-FFF2-40B4-BE49-F238E27FC236}">
                  <a16:creationId xmlns:a16="http://schemas.microsoft.com/office/drawing/2014/main" id="{320F086E-6313-074A-BC8B-FDF475DDC306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1;p45">
              <a:extLst>
                <a:ext uri="{FF2B5EF4-FFF2-40B4-BE49-F238E27FC236}">
                  <a16:creationId xmlns:a16="http://schemas.microsoft.com/office/drawing/2014/main" id="{DF31137D-0287-2949-9B43-EBC47F26F650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6232;p45">
              <a:extLst>
                <a:ext uri="{FF2B5EF4-FFF2-40B4-BE49-F238E27FC236}">
                  <a16:creationId xmlns:a16="http://schemas.microsoft.com/office/drawing/2014/main" id="{8DE61FB1-FE4A-874B-8004-98331A7126A4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B3B3FE-BFEB-F047-BE04-8E934F6C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2410"/>
            <a:ext cx="12192000" cy="3707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7E7773-946B-D640-8622-1F11068F7E2B}"/>
              </a:ext>
            </a:extLst>
          </p:cNvPr>
          <p:cNvSpPr txBox="1"/>
          <p:nvPr/>
        </p:nvSpPr>
        <p:spPr>
          <a:xfrm>
            <a:off x="13758530" y="1531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6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27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pSp>
        <p:nvGrpSpPr>
          <p:cNvPr id="8" name="Google Shape;6228;p45">
            <a:extLst>
              <a:ext uri="{FF2B5EF4-FFF2-40B4-BE49-F238E27FC236}">
                <a16:creationId xmlns:a16="http://schemas.microsoft.com/office/drawing/2014/main" id="{652F1865-AE15-424C-97CA-256BA69931BD}"/>
              </a:ext>
            </a:extLst>
          </p:cNvPr>
          <p:cNvGrpSpPr/>
          <p:nvPr/>
        </p:nvGrpSpPr>
        <p:grpSpPr>
          <a:xfrm>
            <a:off x="1231771" y="1314538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Google Shape;6229;p45">
              <a:extLst>
                <a:ext uri="{FF2B5EF4-FFF2-40B4-BE49-F238E27FC236}">
                  <a16:creationId xmlns:a16="http://schemas.microsoft.com/office/drawing/2014/main" id="{F743E1D9-34B2-A343-AC57-EC966A4DD910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0;p45">
              <a:extLst>
                <a:ext uri="{FF2B5EF4-FFF2-40B4-BE49-F238E27FC236}">
                  <a16:creationId xmlns:a16="http://schemas.microsoft.com/office/drawing/2014/main" id="{320F086E-6313-074A-BC8B-FDF475DDC306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1;p45">
              <a:extLst>
                <a:ext uri="{FF2B5EF4-FFF2-40B4-BE49-F238E27FC236}">
                  <a16:creationId xmlns:a16="http://schemas.microsoft.com/office/drawing/2014/main" id="{DF31137D-0287-2949-9B43-EBC47F26F650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6232;p45">
              <a:extLst>
                <a:ext uri="{FF2B5EF4-FFF2-40B4-BE49-F238E27FC236}">
                  <a16:creationId xmlns:a16="http://schemas.microsoft.com/office/drawing/2014/main" id="{8DE61FB1-FE4A-874B-8004-98331A7126A4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E00A64D-3F9D-474A-8087-5B76B50B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849" y="1727201"/>
            <a:ext cx="7798302" cy="54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7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of Proposed Mouse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GTX 1080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= f(detector(H), classifier(H))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28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pSp>
        <p:nvGrpSpPr>
          <p:cNvPr id="16" name="Google Shape;4900;p42">
            <a:extLst>
              <a:ext uri="{FF2B5EF4-FFF2-40B4-BE49-F238E27FC236}">
                <a16:creationId xmlns:a16="http://schemas.microsoft.com/office/drawing/2014/main" id="{B6F75DEA-DFDF-A14A-A3DC-C4FF433E600B}"/>
              </a:ext>
            </a:extLst>
          </p:cNvPr>
          <p:cNvGrpSpPr/>
          <p:nvPr/>
        </p:nvGrpSpPr>
        <p:grpSpPr>
          <a:xfrm>
            <a:off x="1216782" y="1364219"/>
            <a:ext cx="266515" cy="312809"/>
            <a:chOff x="-61783350" y="3743950"/>
            <a:chExt cx="316650" cy="3174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Google Shape;4901;p42">
              <a:extLst>
                <a:ext uri="{FF2B5EF4-FFF2-40B4-BE49-F238E27FC236}">
                  <a16:creationId xmlns:a16="http://schemas.microsoft.com/office/drawing/2014/main" id="{A361C890-7D91-194D-B21C-0F3063BA404D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902;p42">
              <a:extLst>
                <a:ext uri="{FF2B5EF4-FFF2-40B4-BE49-F238E27FC236}">
                  <a16:creationId xmlns:a16="http://schemas.microsoft.com/office/drawing/2014/main" id="{EEED04C8-E66B-EB4F-9FDD-5E94FF4D813B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57;p19">
            <a:extLst>
              <a:ext uri="{FF2B5EF4-FFF2-40B4-BE49-F238E27FC236}">
                <a16:creationId xmlns:a16="http://schemas.microsoft.com/office/drawing/2014/main" id="{BC2E9E5A-DA75-574C-AA64-A0BB630FD7E1}"/>
              </a:ext>
            </a:extLst>
          </p:cNvPr>
          <p:cNvSpPr txBox="1">
            <a:spLocks/>
          </p:cNvSpPr>
          <p:nvPr/>
        </p:nvSpPr>
        <p:spPr>
          <a:xfrm>
            <a:off x="1841667" y="2158267"/>
            <a:ext cx="4567200" cy="4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marR="0" lvl="1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667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marR="0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667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marR="0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marR="0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marR="0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marR="0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>
              <a:buFont typeface="Wingdings" pitchFamily="2" charset="2"/>
              <a:buChar char="ü"/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r>
              <a:rPr lang="en-US" sz="2400" kern="0" dirty="0">
                <a:highlight>
                  <a:srgbClr val="FECD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</a:p>
          <a:p>
            <a:pPr>
              <a:buFont typeface="Wingdings" pitchFamily="2" charset="2"/>
              <a:buChar char="ü"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Titan X: 58 fps</a:t>
            </a:r>
          </a:p>
          <a:p>
            <a:pPr>
              <a:buFont typeface="Wingdings" pitchFamily="2" charset="2"/>
              <a:buChar char="ü"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GTX 1080: 20 fps</a:t>
            </a:r>
          </a:p>
        </p:txBody>
      </p:sp>
      <p:sp>
        <p:nvSpPr>
          <p:cNvPr id="14" name="Google Shape;157;p19">
            <a:extLst>
              <a:ext uri="{FF2B5EF4-FFF2-40B4-BE49-F238E27FC236}">
                <a16:creationId xmlns:a16="http://schemas.microsoft.com/office/drawing/2014/main" id="{E52B131F-62E0-7849-A036-DC405776C7EF}"/>
              </a:ext>
            </a:extLst>
          </p:cNvPr>
          <p:cNvSpPr txBox="1">
            <a:spLocks/>
          </p:cNvSpPr>
          <p:nvPr/>
        </p:nvSpPr>
        <p:spPr>
          <a:xfrm>
            <a:off x="6252835" y="2158267"/>
            <a:ext cx="5138134" cy="4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marR="0" lvl="1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667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marR="0" lvl="2" indent="-474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667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marR="0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marR="0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marR="0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marR="0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>
              <a:buFont typeface="Wingdings" pitchFamily="2" charset="2"/>
              <a:buChar char="ü"/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endParaRPr lang="en-US" sz="2400" b="1" dirty="0">
              <a:highlight>
                <a:srgbClr val="FFCD00"/>
              </a:highlight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  <a:p>
            <a:pPr marL="101598" indent="0">
              <a:buNone/>
            </a:pPr>
            <a:r>
              <a:rPr lang="en-US" sz="2400" dirty="0">
                <a:highlight>
                  <a:srgbClr val="FFCD00"/>
                </a:highlight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Proposed Mouse</a:t>
            </a:r>
          </a:p>
          <a:p>
            <a:pPr>
              <a:buFont typeface="Wingdings" pitchFamily="2" charset="2"/>
              <a:buChar char="ü"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GTX 1080: 15 fps</a:t>
            </a:r>
          </a:p>
          <a:p>
            <a:pPr>
              <a:buFont typeface="Wingdings" pitchFamily="2" charset="2"/>
              <a:buChar char="ü"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Iris Plus Graphics 640: 5 fps</a:t>
            </a:r>
          </a:p>
        </p:txBody>
      </p:sp>
    </p:spTree>
    <p:extLst>
      <p:ext uri="{BB962C8B-B14F-4D97-AF65-F5344CB8AC3E}">
        <p14:creationId xmlns:p14="http://schemas.microsoft.com/office/powerpoint/2010/main" val="4035245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Set: 99% Accuracy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29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pSp>
        <p:nvGrpSpPr>
          <p:cNvPr id="16" name="Google Shape;4900;p42">
            <a:extLst>
              <a:ext uri="{FF2B5EF4-FFF2-40B4-BE49-F238E27FC236}">
                <a16:creationId xmlns:a16="http://schemas.microsoft.com/office/drawing/2014/main" id="{B6F75DEA-DFDF-A14A-A3DC-C4FF433E600B}"/>
              </a:ext>
            </a:extLst>
          </p:cNvPr>
          <p:cNvGrpSpPr/>
          <p:nvPr/>
        </p:nvGrpSpPr>
        <p:grpSpPr>
          <a:xfrm>
            <a:off x="1216782" y="1364219"/>
            <a:ext cx="266515" cy="312809"/>
            <a:chOff x="-61783350" y="3743950"/>
            <a:chExt cx="316650" cy="3174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Google Shape;4901;p42">
              <a:extLst>
                <a:ext uri="{FF2B5EF4-FFF2-40B4-BE49-F238E27FC236}">
                  <a16:creationId xmlns:a16="http://schemas.microsoft.com/office/drawing/2014/main" id="{A361C890-7D91-194D-B21C-0F3063BA404D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902;p42">
              <a:extLst>
                <a:ext uri="{FF2B5EF4-FFF2-40B4-BE49-F238E27FC236}">
                  <a16:creationId xmlns:a16="http://schemas.microsoft.com/office/drawing/2014/main" id="{EEED04C8-E66B-EB4F-9FDD-5E94FF4D813B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376461-970F-4C42-B6CE-894F6ADA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61" y="2905877"/>
            <a:ext cx="4438615" cy="3147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26277-68F9-804A-92E4-75598D65E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361" y="3118562"/>
            <a:ext cx="2945667" cy="29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5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Human-computer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</a:t>
            </a:r>
          </a:p>
          <a:p>
            <a:pPr lvl="1" indent="-507987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Shape, Palm, and Fingers</a:t>
            </a:r>
          </a:p>
          <a:p>
            <a:pPr lvl="1" indent="-507987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 Single Contact</a:t>
            </a:r>
          </a:p>
          <a:p>
            <a:pPr lvl="1" indent="-507987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Camera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267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3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pSp>
        <p:nvGrpSpPr>
          <p:cNvPr id="13" name="Google Shape;3988;p41">
            <a:extLst>
              <a:ext uri="{FF2B5EF4-FFF2-40B4-BE49-F238E27FC236}">
                <a16:creationId xmlns:a16="http://schemas.microsoft.com/office/drawing/2014/main" id="{B528B3D0-42EF-4440-B362-4C00AA6FB2D3}"/>
              </a:ext>
            </a:extLst>
          </p:cNvPr>
          <p:cNvGrpSpPr/>
          <p:nvPr/>
        </p:nvGrpSpPr>
        <p:grpSpPr>
          <a:xfrm>
            <a:off x="1185333" y="1320536"/>
            <a:ext cx="361244" cy="395376"/>
            <a:chOff x="5049725" y="2027900"/>
            <a:chExt cx="481750" cy="4818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Google Shape;3989;p41">
              <a:extLst>
                <a:ext uri="{FF2B5EF4-FFF2-40B4-BE49-F238E27FC236}">
                  <a16:creationId xmlns:a16="http://schemas.microsoft.com/office/drawing/2014/main" id="{904BDD17-D843-B649-A861-59E56DEE6220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990;p41">
              <a:extLst>
                <a:ext uri="{FF2B5EF4-FFF2-40B4-BE49-F238E27FC236}">
                  <a16:creationId xmlns:a16="http://schemas.microsoft.com/office/drawing/2014/main" id="{27F8BFC1-6C10-2C41-A4E1-4D4BF3E671FE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991;p41">
              <a:extLst>
                <a:ext uri="{FF2B5EF4-FFF2-40B4-BE49-F238E27FC236}">
                  <a16:creationId xmlns:a16="http://schemas.microsoft.com/office/drawing/2014/main" id="{2E8FC646-63A5-5146-BA53-C90CCA5BF93D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992;p41">
              <a:extLst>
                <a:ext uri="{FF2B5EF4-FFF2-40B4-BE49-F238E27FC236}">
                  <a16:creationId xmlns:a16="http://schemas.microsoft.com/office/drawing/2014/main" id="{FD4C4C61-0283-EB4F-A8F8-F30A377B80D5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993;p41">
              <a:extLst>
                <a:ext uri="{FF2B5EF4-FFF2-40B4-BE49-F238E27FC236}">
                  <a16:creationId xmlns:a16="http://schemas.microsoft.com/office/drawing/2014/main" id="{7ACD69C8-00C1-C443-82E3-1331596C5A79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994;p41">
              <a:extLst>
                <a:ext uri="{FF2B5EF4-FFF2-40B4-BE49-F238E27FC236}">
                  <a16:creationId xmlns:a16="http://schemas.microsoft.com/office/drawing/2014/main" id="{9A6E535E-E42F-3D44-82D1-64CEC88280DA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995;p41">
              <a:extLst>
                <a:ext uri="{FF2B5EF4-FFF2-40B4-BE49-F238E27FC236}">
                  <a16:creationId xmlns:a16="http://schemas.microsoft.com/office/drawing/2014/main" id="{A066F8CF-5C41-D84D-8222-5F1F432CAAED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996;p41">
              <a:extLst>
                <a:ext uri="{FF2B5EF4-FFF2-40B4-BE49-F238E27FC236}">
                  <a16:creationId xmlns:a16="http://schemas.microsoft.com/office/drawing/2014/main" id="{53A22679-37C6-784C-BACD-6B7A8A6A6055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5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30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aphicFrame>
        <p:nvGraphicFramePr>
          <p:cNvPr id="14" name="Google Shape;249;p25">
            <a:extLst>
              <a:ext uri="{FF2B5EF4-FFF2-40B4-BE49-F238E27FC236}">
                <a16:creationId xmlns:a16="http://schemas.microsoft.com/office/drawing/2014/main" id="{7BFA8E8A-DD66-F547-AD6D-2B418BD2C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8693564"/>
              </p:ext>
            </p:extLst>
          </p:nvPr>
        </p:nvGraphicFramePr>
        <p:xfrm>
          <a:off x="2980293" y="2782244"/>
          <a:ext cx="6231413" cy="24019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0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1425">
                  <a:extLst>
                    <a:ext uri="{9D8B030D-6E8A-4147-A177-3AD203B41FA5}">
                      <a16:colId xmlns:a16="http://schemas.microsoft.com/office/drawing/2014/main" val="1578952603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2231269700"/>
                    </a:ext>
                  </a:extLst>
                </a:gridCol>
              </a:tblGrid>
              <a:tr h="11439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Network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Test Set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Accuracy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Number of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Parameters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Needed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Time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0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EfficientNet-B0</a:t>
                      </a:r>
                      <a:endParaRPr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99%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4.98M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671us/step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0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VGG16</a:t>
                      </a:r>
                      <a:endParaRPr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100%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15.95M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776us/step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14:cNvPr>
              <p14:cNvContentPartPr/>
              <p14:nvPr/>
            </p14:nvContentPartPr>
            <p14:xfrm>
              <a:off x="3581800" y="38870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160" y="3878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14:cNvPr>
              <p14:cNvContentPartPr/>
              <p14:nvPr/>
            </p14:nvContentPartPr>
            <p14:xfrm>
              <a:off x="4024240" y="16737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5600" y="16651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oogle Shape;4900;p42">
            <a:extLst>
              <a:ext uri="{FF2B5EF4-FFF2-40B4-BE49-F238E27FC236}">
                <a16:creationId xmlns:a16="http://schemas.microsoft.com/office/drawing/2014/main" id="{3562B7F6-9740-B34E-BEAE-A35666C034F2}"/>
              </a:ext>
            </a:extLst>
          </p:cNvPr>
          <p:cNvGrpSpPr/>
          <p:nvPr/>
        </p:nvGrpSpPr>
        <p:grpSpPr>
          <a:xfrm>
            <a:off x="1216782" y="1364219"/>
            <a:ext cx="266515" cy="312809"/>
            <a:chOff x="-61783350" y="3743950"/>
            <a:chExt cx="316650" cy="3174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Google Shape;4901;p42">
              <a:extLst>
                <a:ext uri="{FF2B5EF4-FFF2-40B4-BE49-F238E27FC236}">
                  <a16:creationId xmlns:a16="http://schemas.microsoft.com/office/drawing/2014/main" id="{FF979ACF-C248-F240-B7FE-A087BD5D4F55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902;p42">
              <a:extLst>
                <a:ext uri="{FF2B5EF4-FFF2-40B4-BE49-F238E27FC236}">
                  <a16:creationId xmlns:a16="http://schemas.microsoft.com/office/drawing/2014/main" id="{0168D38F-50F2-AE4A-97B4-97DFC603ECAC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7390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NN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31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14:cNvPr>
              <p14:cNvContentPartPr/>
              <p14:nvPr/>
            </p14:nvContentPartPr>
            <p14:xfrm>
              <a:off x="3581800" y="38870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160" y="3878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14:cNvPr>
              <p14:cNvContentPartPr/>
              <p14:nvPr/>
            </p14:nvContentPartPr>
            <p14:xfrm>
              <a:off x="4024240" y="16737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5600" y="16651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oogle Shape;4900;p42">
            <a:extLst>
              <a:ext uri="{FF2B5EF4-FFF2-40B4-BE49-F238E27FC236}">
                <a16:creationId xmlns:a16="http://schemas.microsoft.com/office/drawing/2014/main" id="{3562B7F6-9740-B34E-BEAE-A35666C034F2}"/>
              </a:ext>
            </a:extLst>
          </p:cNvPr>
          <p:cNvGrpSpPr/>
          <p:nvPr/>
        </p:nvGrpSpPr>
        <p:grpSpPr>
          <a:xfrm>
            <a:off x="1216782" y="1364219"/>
            <a:ext cx="266515" cy="312809"/>
            <a:chOff x="-61783350" y="3743950"/>
            <a:chExt cx="316650" cy="3174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Google Shape;4901;p42">
              <a:extLst>
                <a:ext uri="{FF2B5EF4-FFF2-40B4-BE49-F238E27FC236}">
                  <a16:creationId xmlns:a16="http://schemas.microsoft.com/office/drawing/2014/main" id="{FF979ACF-C248-F240-B7FE-A087BD5D4F55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902;p42">
              <a:extLst>
                <a:ext uri="{FF2B5EF4-FFF2-40B4-BE49-F238E27FC236}">
                  <a16:creationId xmlns:a16="http://schemas.microsoft.com/office/drawing/2014/main" id="{0168D38F-50F2-AE4A-97B4-97DFC603ECAC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25;p17">
            <a:extLst>
              <a:ext uri="{FF2B5EF4-FFF2-40B4-BE49-F238E27FC236}">
                <a16:creationId xmlns:a16="http://schemas.microsoft.com/office/drawing/2014/main" id="{308AC2AC-C058-5547-9A9C-8853378A4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Set: 99.12% Accuracy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9689B6-5F7A-A545-84B4-373D3F8DB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093" y="3118562"/>
            <a:ext cx="2966935" cy="29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14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Mouse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32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aphicFrame>
        <p:nvGraphicFramePr>
          <p:cNvPr id="14" name="Google Shape;249;p25">
            <a:extLst>
              <a:ext uri="{FF2B5EF4-FFF2-40B4-BE49-F238E27FC236}">
                <a16:creationId xmlns:a16="http://schemas.microsoft.com/office/drawing/2014/main" id="{7BFA8E8A-DD66-F547-AD6D-2B418BD2C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824104"/>
              </p:ext>
            </p:extLst>
          </p:nvPr>
        </p:nvGraphicFramePr>
        <p:xfrm>
          <a:off x="1216782" y="1899511"/>
          <a:ext cx="8075890" cy="487681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48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2580409633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3689688781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767280922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2435968167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43477452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1578952603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2231269700"/>
                    </a:ext>
                  </a:extLst>
                </a:gridCol>
              </a:tblGrid>
              <a:tr h="11643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highlight>
                            <a:srgbClr val="FFCD00"/>
                          </a:highlight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White Background</a:t>
                      </a:r>
                      <a:endParaRPr lang="en-US"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First Light Condition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(brighter)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Second Light Condition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(darker)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Hand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Right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Left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Right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Left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504825"/>
                  </a:ext>
                </a:extLst>
              </a:tr>
              <a:tr h="693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Distance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786896"/>
                  </a:ext>
                </a:extLst>
              </a:tr>
              <a:tr h="5223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Off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O</a:t>
                      </a: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n, Moving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Click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077200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Right-click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7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8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8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08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14:cNvPr>
              <p14:cNvContentPartPr/>
              <p14:nvPr/>
            </p14:nvContentPartPr>
            <p14:xfrm>
              <a:off x="3581800" y="38870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160" y="3878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14:cNvPr>
              <p14:cNvContentPartPr/>
              <p14:nvPr/>
            </p14:nvContentPartPr>
            <p14:xfrm>
              <a:off x="4024240" y="16737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5600" y="16651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oogle Shape;4900;p42">
            <a:extLst>
              <a:ext uri="{FF2B5EF4-FFF2-40B4-BE49-F238E27FC236}">
                <a16:creationId xmlns:a16="http://schemas.microsoft.com/office/drawing/2014/main" id="{3562B7F6-9740-B34E-BEAE-A35666C034F2}"/>
              </a:ext>
            </a:extLst>
          </p:cNvPr>
          <p:cNvGrpSpPr/>
          <p:nvPr/>
        </p:nvGrpSpPr>
        <p:grpSpPr>
          <a:xfrm>
            <a:off x="1216782" y="1364219"/>
            <a:ext cx="266515" cy="312809"/>
            <a:chOff x="-61783350" y="3743950"/>
            <a:chExt cx="316650" cy="3174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Google Shape;4901;p42">
              <a:extLst>
                <a:ext uri="{FF2B5EF4-FFF2-40B4-BE49-F238E27FC236}">
                  <a16:creationId xmlns:a16="http://schemas.microsoft.com/office/drawing/2014/main" id="{FF979ACF-C248-F240-B7FE-A087BD5D4F55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902;p42">
              <a:extLst>
                <a:ext uri="{FF2B5EF4-FFF2-40B4-BE49-F238E27FC236}">
                  <a16:creationId xmlns:a16="http://schemas.microsoft.com/office/drawing/2014/main" id="{0168D38F-50F2-AE4A-97B4-97DFC603ECAC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8F5B46-AAA8-624A-871D-1F9D2A61D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027" y="4416762"/>
            <a:ext cx="2772973" cy="24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3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Mouse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33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aphicFrame>
        <p:nvGraphicFramePr>
          <p:cNvPr id="14" name="Google Shape;249;p25">
            <a:extLst>
              <a:ext uri="{FF2B5EF4-FFF2-40B4-BE49-F238E27FC236}">
                <a16:creationId xmlns:a16="http://schemas.microsoft.com/office/drawing/2014/main" id="{7BFA8E8A-DD66-F547-AD6D-2B418BD2C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10078"/>
              </p:ext>
            </p:extLst>
          </p:nvPr>
        </p:nvGraphicFramePr>
        <p:xfrm>
          <a:off x="1216782" y="1899511"/>
          <a:ext cx="8075890" cy="487681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48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2580409633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3689688781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767280922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2435968167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43477452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1578952603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2231269700"/>
                    </a:ext>
                  </a:extLst>
                </a:gridCol>
              </a:tblGrid>
              <a:tr h="11643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highlight>
                            <a:srgbClr val="FFCD00"/>
                          </a:highlight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Simple Background</a:t>
                      </a:r>
                      <a:endParaRPr lang="en-US"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First Light Condition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(brighter)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Second Light Condition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(darker)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Hand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Right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Left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Right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Left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504825"/>
                  </a:ext>
                </a:extLst>
              </a:tr>
              <a:tr h="693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Distance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786896"/>
                  </a:ext>
                </a:extLst>
              </a:tr>
              <a:tr h="5223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Off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8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O</a:t>
                      </a: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n, Moving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Click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077200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Right-click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08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14:cNvPr>
              <p14:cNvContentPartPr/>
              <p14:nvPr/>
            </p14:nvContentPartPr>
            <p14:xfrm>
              <a:off x="3581800" y="38870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160" y="3878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14:cNvPr>
              <p14:cNvContentPartPr/>
              <p14:nvPr/>
            </p14:nvContentPartPr>
            <p14:xfrm>
              <a:off x="4024240" y="16737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5600" y="16651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oogle Shape;4900;p42">
            <a:extLst>
              <a:ext uri="{FF2B5EF4-FFF2-40B4-BE49-F238E27FC236}">
                <a16:creationId xmlns:a16="http://schemas.microsoft.com/office/drawing/2014/main" id="{3562B7F6-9740-B34E-BEAE-A35666C034F2}"/>
              </a:ext>
            </a:extLst>
          </p:cNvPr>
          <p:cNvGrpSpPr/>
          <p:nvPr/>
        </p:nvGrpSpPr>
        <p:grpSpPr>
          <a:xfrm>
            <a:off x="1216782" y="1364219"/>
            <a:ext cx="266515" cy="312809"/>
            <a:chOff x="-61783350" y="3743950"/>
            <a:chExt cx="316650" cy="3174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Google Shape;4901;p42">
              <a:extLst>
                <a:ext uri="{FF2B5EF4-FFF2-40B4-BE49-F238E27FC236}">
                  <a16:creationId xmlns:a16="http://schemas.microsoft.com/office/drawing/2014/main" id="{FF979ACF-C248-F240-B7FE-A087BD5D4F55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902;p42">
              <a:extLst>
                <a:ext uri="{FF2B5EF4-FFF2-40B4-BE49-F238E27FC236}">
                  <a16:creationId xmlns:a16="http://schemas.microsoft.com/office/drawing/2014/main" id="{0168D38F-50F2-AE4A-97B4-97DFC603ECAC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0C739E5-E0F9-1149-AA1A-8DDFF41CF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431" y="4355024"/>
            <a:ext cx="2773569" cy="2502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657C49-4BD2-8640-8F6A-8DD6A24CDCFF}"/>
                  </a:ext>
                </a:extLst>
              </p14:cNvPr>
              <p14:cNvContentPartPr/>
              <p14:nvPr/>
            </p14:nvContentPartPr>
            <p14:xfrm>
              <a:off x="9369346" y="4328668"/>
              <a:ext cx="86760" cy="1248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657C49-4BD2-8640-8F6A-8DD6A24CDC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60706" y="4319668"/>
                <a:ext cx="104400" cy="12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960AF1-9C4F-7048-8208-7BB4B79A9FD7}"/>
                  </a:ext>
                </a:extLst>
              </p14:cNvPr>
              <p14:cNvContentPartPr/>
              <p14:nvPr/>
            </p14:nvContentPartPr>
            <p14:xfrm>
              <a:off x="9413205" y="5468170"/>
              <a:ext cx="40320" cy="870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960AF1-9C4F-7048-8208-7BB4B79A9F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04205" y="5459530"/>
                <a:ext cx="57960" cy="8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5292E5-E071-3543-A10A-950777522F50}"/>
                  </a:ext>
                </a:extLst>
              </p14:cNvPr>
              <p14:cNvContentPartPr/>
              <p14:nvPr/>
            </p14:nvContentPartPr>
            <p14:xfrm>
              <a:off x="9395565" y="6335145"/>
              <a:ext cx="70200" cy="53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5292E5-E071-3543-A10A-950777522F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86565" y="6326145"/>
                <a:ext cx="87840" cy="5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288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Mouse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34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aphicFrame>
        <p:nvGraphicFramePr>
          <p:cNvPr id="14" name="Google Shape;249;p25">
            <a:extLst>
              <a:ext uri="{FF2B5EF4-FFF2-40B4-BE49-F238E27FC236}">
                <a16:creationId xmlns:a16="http://schemas.microsoft.com/office/drawing/2014/main" id="{7BFA8E8A-DD66-F547-AD6D-2B418BD2C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0916699"/>
              </p:ext>
            </p:extLst>
          </p:nvPr>
        </p:nvGraphicFramePr>
        <p:xfrm>
          <a:off x="1216782" y="1899511"/>
          <a:ext cx="8075890" cy="487681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48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2580409633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3689688781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767280922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2435968167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43477452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238">
                  <a:extLst>
                    <a:ext uri="{9D8B030D-6E8A-4147-A177-3AD203B41FA5}">
                      <a16:colId xmlns:a16="http://schemas.microsoft.com/office/drawing/2014/main" val="1578952603"/>
                    </a:ext>
                  </a:extLst>
                </a:gridCol>
                <a:gridCol w="783550">
                  <a:extLst>
                    <a:ext uri="{9D8B030D-6E8A-4147-A177-3AD203B41FA5}">
                      <a16:colId xmlns:a16="http://schemas.microsoft.com/office/drawing/2014/main" val="2231269700"/>
                    </a:ext>
                  </a:extLst>
                </a:gridCol>
              </a:tblGrid>
              <a:tr h="11643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highlight>
                            <a:srgbClr val="FFCD00"/>
                          </a:highlight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Complex Background</a:t>
                      </a:r>
                      <a:endParaRPr lang="en-US"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First Light Condition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(brighter)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Second Light Condition</a:t>
                      </a:r>
                      <a:endParaRPr lang="fa-IR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(darker)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>
                        <a:latin typeface="Times New Roman" panose="02020603050405020304" pitchFamily="18" charset="0"/>
                        <a:ea typeface="Lora"/>
                        <a:cs typeface="Times New Roman" panose="02020603050405020304" pitchFamily="18" charset="0"/>
                        <a:sym typeface="Lora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Hand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Right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Left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Right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Left Hand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2000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504825"/>
                  </a:ext>
                </a:extLst>
              </a:tr>
              <a:tr h="693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Distance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786896"/>
                  </a:ext>
                </a:extLst>
              </a:tr>
              <a:tr h="5223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Off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7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5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3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O</a:t>
                      </a: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n, Moving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8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6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Click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3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2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077200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Right-click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8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7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08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14:cNvPr>
              <p14:cNvContentPartPr/>
              <p14:nvPr/>
            </p14:nvContentPartPr>
            <p14:xfrm>
              <a:off x="3581800" y="38870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160" y="3878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14:cNvPr>
              <p14:cNvContentPartPr/>
              <p14:nvPr/>
            </p14:nvContentPartPr>
            <p14:xfrm>
              <a:off x="4024240" y="16737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5600" y="16651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oogle Shape;4900;p42">
            <a:extLst>
              <a:ext uri="{FF2B5EF4-FFF2-40B4-BE49-F238E27FC236}">
                <a16:creationId xmlns:a16="http://schemas.microsoft.com/office/drawing/2014/main" id="{3562B7F6-9740-B34E-BEAE-A35666C034F2}"/>
              </a:ext>
            </a:extLst>
          </p:cNvPr>
          <p:cNvGrpSpPr/>
          <p:nvPr/>
        </p:nvGrpSpPr>
        <p:grpSpPr>
          <a:xfrm>
            <a:off x="1216782" y="1364219"/>
            <a:ext cx="266515" cy="312809"/>
            <a:chOff x="-61783350" y="3743950"/>
            <a:chExt cx="316650" cy="3174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Google Shape;4901;p42">
              <a:extLst>
                <a:ext uri="{FF2B5EF4-FFF2-40B4-BE49-F238E27FC236}">
                  <a16:creationId xmlns:a16="http://schemas.microsoft.com/office/drawing/2014/main" id="{FF979ACF-C248-F240-B7FE-A087BD5D4F55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902;p42">
              <a:extLst>
                <a:ext uri="{FF2B5EF4-FFF2-40B4-BE49-F238E27FC236}">
                  <a16:creationId xmlns:a16="http://schemas.microsoft.com/office/drawing/2014/main" id="{0168D38F-50F2-AE4A-97B4-97DFC603ECAC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34885AE-C76C-B646-B519-081E7BE31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877" y="4431142"/>
            <a:ext cx="2814123" cy="24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2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Mouse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35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14:cNvPr>
              <p14:cNvContentPartPr/>
              <p14:nvPr/>
            </p14:nvContentPartPr>
            <p14:xfrm>
              <a:off x="3581800" y="38870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160" y="3878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14:cNvPr>
              <p14:cNvContentPartPr/>
              <p14:nvPr/>
            </p14:nvContentPartPr>
            <p14:xfrm>
              <a:off x="4024240" y="16737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5600" y="16651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oogle Shape;4900;p42">
            <a:extLst>
              <a:ext uri="{FF2B5EF4-FFF2-40B4-BE49-F238E27FC236}">
                <a16:creationId xmlns:a16="http://schemas.microsoft.com/office/drawing/2014/main" id="{3562B7F6-9740-B34E-BEAE-A35666C034F2}"/>
              </a:ext>
            </a:extLst>
          </p:cNvPr>
          <p:cNvGrpSpPr/>
          <p:nvPr/>
        </p:nvGrpSpPr>
        <p:grpSpPr>
          <a:xfrm>
            <a:off x="1216782" y="1364219"/>
            <a:ext cx="266515" cy="312809"/>
            <a:chOff x="-61783350" y="3743950"/>
            <a:chExt cx="316650" cy="3174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Google Shape;4901;p42">
              <a:extLst>
                <a:ext uri="{FF2B5EF4-FFF2-40B4-BE49-F238E27FC236}">
                  <a16:creationId xmlns:a16="http://schemas.microsoft.com/office/drawing/2014/main" id="{FF979ACF-C248-F240-B7FE-A087BD5D4F55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902;p42">
              <a:extLst>
                <a:ext uri="{FF2B5EF4-FFF2-40B4-BE49-F238E27FC236}">
                  <a16:creationId xmlns:a16="http://schemas.microsoft.com/office/drawing/2014/main" id="{0168D38F-50F2-AE4A-97B4-97DFC603ECAC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793C741-466B-344C-8D54-9235E9834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4113" y="2254580"/>
            <a:ext cx="4503774" cy="43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58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Mouse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36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14:cNvPr>
              <p14:cNvContentPartPr/>
              <p14:nvPr/>
            </p14:nvContentPartPr>
            <p14:xfrm>
              <a:off x="3581800" y="38870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160" y="3878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14:cNvPr>
              <p14:cNvContentPartPr/>
              <p14:nvPr/>
            </p14:nvContentPartPr>
            <p14:xfrm>
              <a:off x="4024240" y="16737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5600" y="16651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oogle Shape;4900;p42">
            <a:extLst>
              <a:ext uri="{FF2B5EF4-FFF2-40B4-BE49-F238E27FC236}">
                <a16:creationId xmlns:a16="http://schemas.microsoft.com/office/drawing/2014/main" id="{3562B7F6-9740-B34E-BEAE-A35666C034F2}"/>
              </a:ext>
            </a:extLst>
          </p:cNvPr>
          <p:cNvGrpSpPr/>
          <p:nvPr/>
        </p:nvGrpSpPr>
        <p:grpSpPr>
          <a:xfrm>
            <a:off x="1216782" y="1364219"/>
            <a:ext cx="266515" cy="312809"/>
            <a:chOff x="-61783350" y="3743950"/>
            <a:chExt cx="316650" cy="3174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Google Shape;4901;p42">
              <a:extLst>
                <a:ext uri="{FF2B5EF4-FFF2-40B4-BE49-F238E27FC236}">
                  <a16:creationId xmlns:a16="http://schemas.microsoft.com/office/drawing/2014/main" id="{FF979ACF-C248-F240-B7FE-A087BD5D4F55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902;p42">
              <a:extLst>
                <a:ext uri="{FF2B5EF4-FFF2-40B4-BE49-F238E27FC236}">
                  <a16:creationId xmlns:a16="http://schemas.microsoft.com/office/drawing/2014/main" id="{0168D38F-50F2-AE4A-97B4-97DFC603ECAC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3" name="Google Shape;249;p25">
            <a:extLst>
              <a:ext uri="{FF2B5EF4-FFF2-40B4-BE49-F238E27FC236}">
                <a16:creationId xmlns:a16="http://schemas.microsoft.com/office/drawing/2014/main" id="{2B7D72B3-9A98-6146-8D76-0C2298D91F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632985"/>
              </p:ext>
            </p:extLst>
          </p:nvPr>
        </p:nvGraphicFramePr>
        <p:xfrm>
          <a:off x="2288617" y="2385484"/>
          <a:ext cx="7614766" cy="37709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21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980">
                  <a:extLst>
                    <a:ext uri="{9D8B030D-6E8A-4147-A177-3AD203B41FA5}">
                      <a16:colId xmlns:a16="http://schemas.microsoft.com/office/drawing/2014/main" val="2580409633"/>
                    </a:ext>
                  </a:extLst>
                </a:gridCol>
                <a:gridCol w="1623980">
                  <a:extLst>
                    <a:ext uri="{9D8B030D-6E8A-4147-A177-3AD203B41FA5}">
                      <a16:colId xmlns:a16="http://schemas.microsoft.com/office/drawing/2014/main" val="3689688781"/>
                    </a:ext>
                  </a:extLst>
                </a:gridCol>
                <a:gridCol w="1555075">
                  <a:extLst>
                    <a:ext uri="{9D8B030D-6E8A-4147-A177-3AD203B41FA5}">
                      <a16:colId xmlns:a16="http://schemas.microsoft.com/office/drawing/2014/main" val="767280922"/>
                    </a:ext>
                  </a:extLst>
                </a:gridCol>
                <a:gridCol w="1089938">
                  <a:extLst>
                    <a:ext uri="{9D8B030D-6E8A-4147-A177-3AD203B41FA5}">
                      <a16:colId xmlns:a16="http://schemas.microsoft.com/office/drawing/2014/main" val="2435968167"/>
                    </a:ext>
                  </a:extLst>
                </a:gridCol>
              </a:tblGrid>
              <a:tr h="693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White</a:t>
                      </a: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</a:t>
                      </a: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786896"/>
                  </a:ext>
                </a:extLst>
              </a:tr>
              <a:tr h="5223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Off</a:t>
                      </a:r>
                      <a:endParaRPr sz="2000" b="1" dirty="0">
                        <a:latin typeface="Times New Roman" panose="02020603050405020304" pitchFamily="18" charset="0"/>
                        <a:ea typeface="Quattrocento Sans"/>
                        <a:cs typeface="Times New Roman" panose="02020603050405020304" pitchFamily="18" charset="0"/>
                        <a:sym typeface="Quattrocento Sans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98.75%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96.25%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78.75%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91.25%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O</a:t>
                      </a: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n, Moving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100%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98.75%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92.5%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97.08%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Click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100%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100%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67.5%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89.17%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077200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Right-click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88.75%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97.5%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92.5%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92.92%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08190"/>
                  </a:ext>
                </a:extLst>
              </a:tr>
              <a:tr h="6580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All</a:t>
                      </a:r>
                    </a:p>
                  </a:txBody>
                  <a:tcPr marL="121900" marR="121900" marT="91433" marB="91433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96.88%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98.13%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latin typeface="Times New Roman" panose="02020603050405020304" pitchFamily="18" charset="0"/>
                          <a:ea typeface="Quattrocento Sans"/>
                          <a:cs typeface="Times New Roman" panose="02020603050405020304" pitchFamily="18" charset="0"/>
                          <a:sym typeface="Quattrocento Sans"/>
                        </a:rPr>
                        <a:t>82.81%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chemeClr val="dk1"/>
                        </a:buClr>
                        <a:buSzPts val="1100"/>
                      </a:pPr>
                      <a:r>
                        <a:rPr lang="en-US" sz="2000" b="1" dirty="0">
                          <a:highlight>
                            <a:srgbClr val="FFCD00"/>
                          </a:highlight>
                          <a:latin typeface="Times New Roman" panose="02020603050405020304" pitchFamily="18" charset="0"/>
                          <a:ea typeface="Lora"/>
                          <a:cs typeface="Times New Roman" panose="02020603050405020304" pitchFamily="18" charset="0"/>
                          <a:sym typeface="Lora"/>
                        </a:rPr>
                        <a:t>92.6%</a:t>
                      </a:r>
                    </a:p>
                  </a:txBody>
                  <a:tcPr marL="121900" marR="121900" marT="91433" marB="9143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153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51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Mouse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37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14:cNvPr>
              <p14:cNvContentPartPr/>
              <p14:nvPr/>
            </p14:nvContentPartPr>
            <p14:xfrm>
              <a:off x="3581800" y="38870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160" y="3878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14:cNvPr>
              <p14:cNvContentPartPr/>
              <p14:nvPr/>
            </p14:nvContentPartPr>
            <p14:xfrm>
              <a:off x="4024240" y="16737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5600" y="16651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oogle Shape;8718;p51">
            <a:extLst>
              <a:ext uri="{FF2B5EF4-FFF2-40B4-BE49-F238E27FC236}">
                <a16:creationId xmlns:a16="http://schemas.microsoft.com/office/drawing/2014/main" id="{469FB079-A50D-BF42-B532-87AF43986949}"/>
              </a:ext>
            </a:extLst>
          </p:cNvPr>
          <p:cNvGrpSpPr/>
          <p:nvPr/>
        </p:nvGrpSpPr>
        <p:grpSpPr>
          <a:xfrm>
            <a:off x="1229590" y="1343822"/>
            <a:ext cx="331721" cy="328203"/>
            <a:chOff x="946175" y="3619500"/>
            <a:chExt cx="296975" cy="2938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Google Shape;8719;p51">
              <a:extLst>
                <a:ext uri="{FF2B5EF4-FFF2-40B4-BE49-F238E27FC236}">
                  <a16:creationId xmlns:a16="http://schemas.microsoft.com/office/drawing/2014/main" id="{C61C9081-FE03-5D41-B9E6-196733483E9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20;p51">
              <a:extLst>
                <a:ext uri="{FF2B5EF4-FFF2-40B4-BE49-F238E27FC236}">
                  <a16:creationId xmlns:a16="http://schemas.microsoft.com/office/drawing/2014/main" id="{AC77E5B4-F83A-5649-BFC7-3912503F646C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21;p51">
              <a:extLst>
                <a:ext uri="{FF2B5EF4-FFF2-40B4-BE49-F238E27FC236}">
                  <a16:creationId xmlns:a16="http://schemas.microsoft.com/office/drawing/2014/main" id="{999F7A16-5D8F-484C-BC7F-E602195567B2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722;p51">
              <a:extLst>
                <a:ext uri="{FF2B5EF4-FFF2-40B4-BE49-F238E27FC236}">
                  <a16:creationId xmlns:a16="http://schemas.microsoft.com/office/drawing/2014/main" id="{7CDF92D2-90D0-E746-85D2-E3924E3E46C6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23;p51">
              <a:extLst>
                <a:ext uri="{FF2B5EF4-FFF2-40B4-BE49-F238E27FC236}">
                  <a16:creationId xmlns:a16="http://schemas.microsoft.com/office/drawing/2014/main" id="{895CEB52-CD53-AD4F-B14E-1CABA395D728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24;p51">
              <a:extLst>
                <a:ext uri="{FF2B5EF4-FFF2-40B4-BE49-F238E27FC236}">
                  <a16:creationId xmlns:a16="http://schemas.microsoft.com/office/drawing/2014/main" id="{869F2A9C-A740-E646-84C4-D0E319F1BC1D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59;p19">
            <a:extLst>
              <a:ext uri="{FF2B5EF4-FFF2-40B4-BE49-F238E27FC236}">
                <a16:creationId xmlns:a16="http://schemas.microsoft.com/office/drawing/2014/main" id="{C28C5C6E-539D-664D-8F00-4A224CE7EC61}"/>
              </a:ext>
            </a:extLst>
          </p:cNvPr>
          <p:cNvSpPr txBox="1">
            <a:spLocks/>
          </p:cNvSpPr>
          <p:nvPr/>
        </p:nvSpPr>
        <p:spPr>
          <a:xfrm>
            <a:off x="1322425" y="2310667"/>
            <a:ext cx="4849527" cy="43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609585" lvl="0" indent="-507987">
              <a:spcBef>
                <a:spcPts val="8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Hand Dataset</a:t>
            </a:r>
          </a:p>
          <a:p>
            <a:pPr marL="609585" lvl="0" indent="-507987">
              <a:spcBef>
                <a:spcPts val="8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No Skin Color Dependency</a:t>
            </a:r>
          </a:p>
          <a:p>
            <a:pPr marL="609585" lvl="0" indent="-507987">
              <a:spcBef>
                <a:spcPts val="8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Using Neural Network</a:t>
            </a:r>
          </a:p>
        </p:txBody>
      </p:sp>
      <p:sp>
        <p:nvSpPr>
          <p:cNvPr id="27" name="Google Shape;159;p19">
            <a:extLst>
              <a:ext uri="{FF2B5EF4-FFF2-40B4-BE49-F238E27FC236}">
                <a16:creationId xmlns:a16="http://schemas.microsoft.com/office/drawing/2014/main" id="{CB4EA2C6-0281-524E-9227-199E3A017FFD}"/>
              </a:ext>
            </a:extLst>
          </p:cNvPr>
          <p:cNvSpPr txBox="1">
            <a:spLocks/>
          </p:cNvSpPr>
          <p:nvPr/>
        </p:nvSpPr>
        <p:spPr>
          <a:xfrm>
            <a:off x="6070647" y="2310667"/>
            <a:ext cx="5684660" cy="43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609585" lvl="0" indent="-507987">
              <a:spcBef>
                <a:spcPts val="8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Control Computer/Other Smart Systems</a:t>
            </a:r>
          </a:p>
          <a:p>
            <a:pPr marL="609585" lvl="0" indent="-507987">
              <a:spcBef>
                <a:spcPts val="8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In Public Places</a:t>
            </a:r>
          </a:p>
          <a:p>
            <a:pPr marL="609585" lvl="0" indent="-507987">
              <a:spcBef>
                <a:spcPts val="8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With Complex Backgrounds</a:t>
            </a:r>
          </a:p>
        </p:txBody>
      </p:sp>
    </p:spTree>
    <p:extLst>
      <p:ext uri="{BB962C8B-B14F-4D97-AF65-F5344CB8AC3E}">
        <p14:creationId xmlns:p14="http://schemas.microsoft.com/office/powerpoint/2010/main" val="891404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38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14:cNvPr>
              <p14:cNvContentPartPr/>
              <p14:nvPr/>
            </p14:nvContentPartPr>
            <p14:xfrm>
              <a:off x="3581800" y="38870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50E5AF-CE59-4B47-8956-B8C9DFE6E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160" y="38784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14:cNvPr>
              <p14:cNvContentPartPr/>
              <p14:nvPr/>
            </p14:nvContentPartPr>
            <p14:xfrm>
              <a:off x="4024240" y="16737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099194-E315-5341-8753-3EFE48943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5600" y="166514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Google Shape;125;p17">
            <a:extLst>
              <a:ext uri="{FF2B5EF4-FFF2-40B4-BE49-F238E27FC236}">
                <a16:creationId xmlns:a16="http://schemas.microsoft.com/office/drawing/2014/main" id="{E7A2DDA5-0032-354F-B70A-25ED324B53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Other Mouse Tasks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Trackers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Motion Detections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Infrared Camera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in a Particular Background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Detector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oogle Shape;8718;p51">
            <a:extLst>
              <a:ext uri="{FF2B5EF4-FFF2-40B4-BE49-F238E27FC236}">
                <a16:creationId xmlns:a16="http://schemas.microsoft.com/office/drawing/2014/main" id="{DAF73990-B6BE-6647-9CBC-A1D4A37FE8B5}"/>
              </a:ext>
            </a:extLst>
          </p:cNvPr>
          <p:cNvGrpSpPr/>
          <p:nvPr/>
        </p:nvGrpSpPr>
        <p:grpSpPr>
          <a:xfrm>
            <a:off x="1229590" y="1343822"/>
            <a:ext cx="331721" cy="328203"/>
            <a:chOff x="946175" y="3619500"/>
            <a:chExt cx="296975" cy="2938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Google Shape;8719;p51">
              <a:extLst>
                <a:ext uri="{FF2B5EF4-FFF2-40B4-BE49-F238E27FC236}">
                  <a16:creationId xmlns:a16="http://schemas.microsoft.com/office/drawing/2014/main" id="{456DB4C3-315F-5A43-B021-3A6585E6E442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20;p51">
              <a:extLst>
                <a:ext uri="{FF2B5EF4-FFF2-40B4-BE49-F238E27FC236}">
                  <a16:creationId xmlns:a16="http://schemas.microsoft.com/office/drawing/2014/main" id="{D387CFFA-E3DA-2745-A023-23DC6345B3DD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21;p51">
              <a:extLst>
                <a:ext uri="{FF2B5EF4-FFF2-40B4-BE49-F238E27FC236}">
                  <a16:creationId xmlns:a16="http://schemas.microsoft.com/office/drawing/2014/main" id="{889C837D-99C4-0B46-84D0-745CE2BE8FB2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722;p51">
              <a:extLst>
                <a:ext uri="{FF2B5EF4-FFF2-40B4-BE49-F238E27FC236}">
                  <a16:creationId xmlns:a16="http://schemas.microsoft.com/office/drawing/2014/main" id="{055D9E2F-DA4B-C543-A3A1-A028C11CAE6F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23;p51">
              <a:extLst>
                <a:ext uri="{FF2B5EF4-FFF2-40B4-BE49-F238E27FC236}">
                  <a16:creationId xmlns:a16="http://schemas.microsoft.com/office/drawing/2014/main" id="{63042177-1F52-BA44-B378-02607AF71AD9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24;p51">
              <a:extLst>
                <a:ext uri="{FF2B5EF4-FFF2-40B4-BE49-F238E27FC236}">
                  <a16:creationId xmlns:a16="http://schemas.microsoft.com/office/drawing/2014/main" id="{A7759A37-3874-4C4F-AFC5-9AF295304816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0713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18"/>
          <p:cNvCxnSpPr/>
          <p:nvPr/>
        </p:nvCxnSpPr>
        <p:spPr>
          <a:xfrm>
            <a:off x="-8033" y="2224971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396;p36">
            <a:extLst>
              <a:ext uri="{FF2B5EF4-FFF2-40B4-BE49-F238E27FC236}">
                <a16:creationId xmlns:a16="http://schemas.microsoft.com/office/drawing/2014/main" id="{1E18F05B-A95D-D54E-A8D6-E4D616239119}"/>
              </a:ext>
            </a:extLst>
          </p:cNvPr>
          <p:cNvSpPr txBox="1">
            <a:spLocks/>
          </p:cNvSpPr>
          <p:nvPr/>
        </p:nvSpPr>
        <p:spPr>
          <a:xfrm>
            <a:off x="2583388" y="1882599"/>
            <a:ext cx="7025224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defTabSz="1219170">
              <a:buClr>
                <a:srgbClr val="000000"/>
              </a:buClr>
            </a:pPr>
            <a:r>
              <a:rPr lang="en-US" sz="426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</a:p>
        </p:txBody>
      </p:sp>
      <p:sp>
        <p:nvSpPr>
          <p:cNvPr id="21" name="Google Shape;398;p36">
            <a:extLst>
              <a:ext uri="{FF2B5EF4-FFF2-40B4-BE49-F238E27FC236}">
                <a16:creationId xmlns:a16="http://schemas.microsoft.com/office/drawing/2014/main" id="{ECFFD597-F86D-0043-B981-3CFB2D91CD0E}"/>
              </a:ext>
            </a:extLst>
          </p:cNvPr>
          <p:cNvSpPr/>
          <p:nvPr/>
        </p:nvSpPr>
        <p:spPr>
          <a:xfrm>
            <a:off x="5620677" y="4635827"/>
            <a:ext cx="950647" cy="946197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2" name="Google Shape;8656;p51">
            <a:extLst>
              <a:ext uri="{FF2B5EF4-FFF2-40B4-BE49-F238E27FC236}">
                <a16:creationId xmlns:a16="http://schemas.microsoft.com/office/drawing/2014/main" id="{F2A7B362-1E3B-5343-A062-EB3CDBD96E0F}"/>
              </a:ext>
            </a:extLst>
          </p:cNvPr>
          <p:cNvGrpSpPr/>
          <p:nvPr/>
        </p:nvGrpSpPr>
        <p:grpSpPr>
          <a:xfrm>
            <a:off x="5874274" y="4889565"/>
            <a:ext cx="443449" cy="438720"/>
            <a:chOff x="581525" y="3254850"/>
            <a:chExt cx="297750" cy="2945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Google Shape;8657;p51">
              <a:extLst>
                <a:ext uri="{FF2B5EF4-FFF2-40B4-BE49-F238E27FC236}">
                  <a16:creationId xmlns:a16="http://schemas.microsoft.com/office/drawing/2014/main" id="{5723EB30-EF57-0F46-A0AF-EB72C2837A12}"/>
                </a:ext>
              </a:extLst>
            </p:cNvPr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8658;p51">
              <a:extLst>
                <a:ext uri="{FF2B5EF4-FFF2-40B4-BE49-F238E27FC236}">
                  <a16:creationId xmlns:a16="http://schemas.microsoft.com/office/drawing/2014/main" id="{334B4879-9480-1442-AEAC-95BCE24E9FEA}"/>
                </a:ext>
              </a:extLst>
            </p:cNvPr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8659;p51">
              <a:extLst>
                <a:ext uri="{FF2B5EF4-FFF2-40B4-BE49-F238E27FC236}">
                  <a16:creationId xmlns:a16="http://schemas.microsoft.com/office/drawing/2014/main" id="{11E5AA8B-A2BD-4A4F-8FF5-7E3B88D80AD8}"/>
                </a:ext>
              </a:extLst>
            </p:cNvPr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D14582-273B-624F-BEFB-E5BBAA1792B6}"/>
              </a:ext>
            </a:extLst>
          </p:cNvPr>
          <p:cNvCxnSpPr>
            <a:cxnSpLocks/>
          </p:cNvCxnSpPr>
          <p:nvPr/>
        </p:nvCxnSpPr>
        <p:spPr>
          <a:xfrm>
            <a:off x="6084695" y="5582024"/>
            <a:ext cx="12917" cy="152052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7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Gestures Dataset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  <a:p>
            <a:pPr lvl="1" indent="-507987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</a:p>
          <a:p>
            <a:pPr lvl="1" indent="-507987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Network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Unit</a:t>
            </a:r>
          </a:p>
          <a:p>
            <a:pPr marL="1168371" lvl="1" indent="-457189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on or off</a:t>
            </a:r>
          </a:p>
          <a:p>
            <a:pPr marL="1168371" lvl="1" indent="-457189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Click and Right-click</a:t>
            </a:r>
          </a:p>
          <a:p>
            <a:pPr marL="1168371" lvl="1" indent="-457189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</a:t>
            </a:r>
          </a:p>
          <a:p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267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4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pSp>
        <p:nvGrpSpPr>
          <p:cNvPr id="13" name="Google Shape;3988;p41">
            <a:extLst>
              <a:ext uri="{FF2B5EF4-FFF2-40B4-BE49-F238E27FC236}">
                <a16:creationId xmlns:a16="http://schemas.microsoft.com/office/drawing/2014/main" id="{B528B3D0-42EF-4440-B362-4C00AA6FB2D3}"/>
              </a:ext>
            </a:extLst>
          </p:cNvPr>
          <p:cNvGrpSpPr/>
          <p:nvPr/>
        </p:nvGrpSpPr>
        <p:grpSpPr>
          <a:xfrm>
            <a:off x="1185333" y="1320536"/>
            <a:ext cx="361244" cy="395376"/>
            <a:chOff x="5049725" y="2027900"/>
            <a:chExt cx="481750" cy="4818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Google Shape;3989;p41">
              <a:extLst>
                <a:ext uri="{FF2B5EF4-FFF2-40B4-BE49-F238E27FC236}">
                  <a16:creationId xmlns:a16="http://schemas.microsoft.com/office/drawing/2014/main" id="{904BDD17-D843-B649-A861-59E56DEE6220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990;p41">
              <a:extLst>
                <a:ext uri="{FF2B5EF4-FFF2-40B4-BE49-F238E27FC236}">
                  <a16:creationId xmlns:a16="http://schemas.microsoft.com/office/drawing/2014/main" id="{27F8BFC1-6C10-2C41-A4E1-4D4BF3E671FE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991;p41">
              <a:extLst>
                <a:ext uri="{FF2B5EF4-FFF2-40B4-BE49-F238E27FC236}">
                  <a16:creationId xmlns:a16="http://schemas.microsoft.com/office/drawing/2014/main" id="{2E8FC646-63A5-5146-BA53-C90CCA5BF93D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992;p41">
              <a:extLst>
                <a:ext uri="{FF2B5EF4-FFF2-40B4-BE49-F238E27FC236}">
                  <a16:creationId xmlns:a16="http://schemas.microsoft.com/office/drawing/2014/main" id="{FD4C4C61-0283-EB4F-A8F8-F30A377B80D5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993;p41">
              <a:extLst>
                <a:ext uri="{FF2B5EF4-FFF2-40B4-BE49-F238E27FC236}">
                  <a16:creationId xmlns:a16="http://schemas.microsoft.com/office/drawing/2014/main" id="{7ACD69C8-00C1-C443-82E3-1331596C5A79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994;p41">
              <a:extLst>
                <a:ext uri="{FF2B5EF4-FFF2-40B4-BE49-F238E27FC236}">
                  <a16:creationId xmlns:a16="http://schemas.microsoft.com/office/drawing/2014/main" id="{9A6E535E-E42F-3D44-82D1-64CEC88280DA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995;p41">
              <a:extLst>
                <a:ext uri="{FF2B5EF4-FFF2-40B4-BE49-F238E27FC236}">
                  <a16:creationId xmlns:a16="http://schemas.microsoft.com/office/drawing/2014/main" id="{A066F8CF-5C41-D84D-8222-5F1F432CAAED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996;p41">
              <a:extLst>
                <a:ext uri="{FF2B5EF4-FFF2-40B4-BE49-F238E27FC236}">
                  <a16:creationId xmlns:a16="http://schemas.microsoft.com/office/drawing/2014/main" id="{53A22679-37C6-784C-BACD-6B7A8A6A6055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A2A926-26ED-A94C-BA7D-99B3FE26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21" y="5750028"/>
            <a:ext cx="2276149" cy="579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540A5D-A489-D14F-875C-2051AAC0D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821" y="5168674"/>
            <a:ext cx="2078973" cy="5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08958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Mouse Evolution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the Mouse</a:t>
            </a:r>
          </a:p>
          <a:p>
            <a:pPr lvl="1" indent="-507987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Mechanical, Optical, and Laser</a:t>
            </a:r>
          </a:p>
          <a:p>
            <a:pPr lvl="1" indent="-507987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Wired, and  Bluetooth</a:t>
            </a:r>
          </a:p>
          <a:p>
            <a:pPr lvl="1" indent="-507987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2D, and 3D Movements</a:t>
            </a:r>
          </a:p>
          <a:p>
            <a:pPr marL="1092173" lvl="1" indent="-380990">
              <a:spcBef>
                <a:spcPts val="800"/>
              </a:spcBef>
              <a:buSzPts val="2400"/>
              <a:buFont typeface="Courier New" panose="02070309020205020404" pitchFamily="49" charset="0"/>
              <a:buChar char="o"/>
            </a:pPr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the Mouse Using …</a:t>
            </a:r>
          </a:p>
          <a:p>
            <a:pPr lvl="1" indent="-507987"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Kinect Sensor</a:t>
            </a:r>
          </a:p>
          <a:p>
            <a:pPr lvl="1" indent="-507987"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Signals</a:t>
            </a:r>
          </a:p>
          <a:p>
            <a:pPr lvl="1" indent="-507987">
              <a:buSzPts val="2400"/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EMS Signals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5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grpSp>
        <p:nvGrpSpPr>
          <p:cNvPr id="8" name="Google Shape;6228;p45">
            <a:extLst>
              <a:ext uri="{FF2B5EF4-FFF2-40B4-BE49-F238E27FC236}">
                <a16:creationId xmlns:a16="http://schemas.microsoft.com/office/drawing/2014/main" id="{8B17B808-E55A-F542-8F4E-C43D99A1EB31}"/>
              </a:ext>
            </a:extLst>
          </p:cNvPr>
          <p:cNvGrpSpPr/>
          <p:nvPr/>
        </p:nvGrpSpPr>
        <p:grpSpPr>
          <a:xfrm>
            <a:off x="1232067" y="1314293"/>
            <a:ext cx="258363" cy="412663"/>
            <a:chOff x="-38860325" y="3221750"/>
            <a:chExt cx="228425" cy="31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Google Shape;6229;p45">
              <a:extLst>
                <a:ext uri="{FF2B5EF4-FFF2-40B4-BE49-F238E27FC236}">
                  <a16:creationId xmlns:a16="http://schemas.microsoft.com/office/drawing/2014/main" id="{2675BB5C-70D9-2848-B64B-37849190A2ED}"/>
                </a:ext>
              </a:extLst>
            </p:cNvPr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230;p45">
              <a:extLst>
                <a:ext uri="{FF2B5EF4-FFF2-40B4-BE49-F238E27FC236}">
                  <a16:creationId xmlns:a16="http://schemas.microsoft.com/office/drawing/2014/main" id="{704D9E1A-E162-CE4E-BA03-62787E9690D2}"/>
                </a:ext>
              </a:extLst>
            </p:cNvPr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231;p45">
              <a:extLst>
                <a:ext uri="{FF2B5EF4-FFF2-40B4-BE49-F238E27FC236}">
                  <a16:creationId xmlns:a16="http://schemas.microsoft.com/office/drawing/2014/main" id="{C526A693-DB24-6940-B2D8-CAA22E3895FE}"/>
                </a:ext>
              </a:extLst>
            </p:cNvPr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232;p45">
              <a:extLst>
                <a:ext uri="{FF2B5EF4-FFF2-40B4-BE49-F238E27FC236}">
                  <a16:creationId xmlns:a16="http://schemas.microsoft.com/office/drawing/2014/main" id="{355D67A3-DD2C-F04E-88EF-D33C7B20A4F1}"/>
                </a:ext>
              </a:extLst>
            </p:cNvPr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41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" pitchFamily="2" charset="0"/>
              </a:rPr>
              <a:t>Hand Gesture Recognition</a:t>
            </a:r>
            <a:endParaRPr dirty="0">
              <a:latin typeface="Times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15948" indent="-51435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Detection in Frame</a:t>
            </a:r>
          </a:p>
          <a:p>
            <a:pPr marL="615948" indent="-51435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Classification</a:t>
            </a:r>
          </a:p>
          <a:p>
            <a:pPr marL="101598" indent="0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Allocation </a:t>
            </a:r>
          </a:p>
          <a:p>
            <a:pPr marL="101598" indent="0"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6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sp>
        <p:nvSpPr>
          <p:cNvPr id="13" name="Google Shape;7906;p49">
            <a:extLst>
              <a:ext uri="{FF2B5EF4-FFF2-40B4-BE49-F238E27FC236}">
                <a16:creationId xmlns:a16="http://schemas.microsoft.com/office/drawing/2014/main" id="{E3BD9AE0-19EC-A942-807D-DE015148B838}"/>
              </a:ext>
            </a:extLst>
          </p:cNvPr>
          <p:cNvSpPr/>
          <p:nvPr/>
        </p:nvSpPr>
        <p:spPr>
          <a:xfrm>
            <a:off x="1179821" y="1345654"/>
            <a:ext cx="326633" cy="349941"/>
          </a:xfrm>
          <a:custGeom>
            <a:avLst/>
            <a:gdLst/>
            <a:ahLst/>
            <a:cxnLst/>
            <a:rect l="l" t="t" r="r" b="b"/>
            <a:pathLst>
              <a:path w="10146" h="10870" extrusionOk="0">
                <a:moveTo>
                  <a:pt x="5357" y="1"/>
                </a:moveTo>
                <a:cubicBezTo>
                  <a:pt x="5010" y="1"/>
                  <a:pt x="4727" y="253"/>
                  <a:pt x="4727" y="631"/>
                </a:cubicBezTo>
                <a:lnTo>
                  <a:pt x="4727" y="5388"/>
                </a:lnTo>
                <a:cubicBezTo>
                  <a:pt x="4727" y="5640"/>
                  <a:pt x="4537" y="5797"/>
                  <a:pt x="4317" y="5797"/>
                </a:cubicBezTo>
                <a:cubicBezTo>
                  <a:pt x="4128" y="5797"/>
                  <a:pt x="3907" y="5577"/>
                  <a:pt x="3907" y="5388"/>
                </a:cubicBezTo>
                <a:lnTo>
                  <a:pt x="3907" y="1450"/>
                </a:lnTo>
                <a:cubicBezTo>
                  <a:pt x="3907" y="1103"/>
                  <a:pt x="3624" y="820"/>
                  <a:pt x="3277" y="820"/>
                </a:cubicBezTo>
                <a:cubicBezTo>
                  <a:pt x="2931" y="820"/>
                  <a:pt x="2647" y="1103"/>
                  <a:pt x="2647" y="1450"/>
                </a:cubicBezTo>
                <a:lnTo>
                  <a:pt x="2647" y="7940"/>
                </a:lnTo>
                <a:lnTo>
                  <a:pt x="1576" y="6900"/>
                </a:lnTo>
                <a:cubicBezTo>
                  <a:pt x="1416" y="6740"/>
                  <a:pt x="1176" y="6640"/>
                  <a:pt x="935" y="6640"/>
                </a:cubicBezTo>
                <a:cubicBezTo>
                  <a:pt x="748" y="6640"/>
                  <a:pt x="561" y="6700"/>
                  <a:pt x="410" y="6837"/>
                </a:cubicBezTo>
                <a:cubicBezTo>
                  <a:pt x="95" y="7121"/>
                  <a:pt x="1" y="7625"/>
                  <a:pt x="284" y="7971"/>
                </a:cubicBezTo>
                <a:lnTo>
                  <a:pt x="1734" y="10208"/>
                </a:lnTo>
                <a:cubicBezTo>
                  <a:pt x="2049" y="10618"/>
                  <a:pt x="2521" y="10870"/>
                  <a:pt x="3088" y="10870"/>
                </a:cubicBezTo>
                <a:lnTo>
                  <a:pt x="8035" y="10870"/>
                </a:lnTo>
                <a:cubicBezTo>
                  <a:pt x="9169" y="10870"/>
                  <a:pt x="10114" y="9925"/>
                  <a:pt x="10114" y="8759"/>
                </a:cubicBezTo>
                <a:lnTo>
                  <a:pt x="10114" y="4002"/>
                </a:lnTo>
                <a:cubicBezTo>
                  <a:pt x="10145" y="3592"/>
                  <a:pt x="9893" y="3309"/>
                  <a:pt x="9515" y="3309"/>
                </a:cubicBezTo>
                <a:cubicBezTo>
                  <a:pt x="9169" y="3309"/>
                  <a:pt x="8885" y="3592"/>
                  <a:pt x="8885" y="3939"/>
                </a:cubicBezTo>
                <a:lnTo>
                  <a:pt x="8885" y="5388"/>
                </a:lnTo>
                <a:cubicBezTo>
                  <a:pt x="8885" y="5640"/>
                  <a:pt x="8696" y="5797"/>
                  <a:pt x="8507" y="5797"/>
                </a:cubicBezTo>
                <a:cubicBezTo>
                  <a:pt x="8255" y="5797"/>
                  <a:pt x="8066" y="5577"/>
                  <a:pt x="8066" y="5388"/>
                </a:cubicBezTo>
                <a:lnTo>
                  <a:pt x="8066" y="1450"/>
                </a:lnTo>
                <a:cubicBezTo>
                  <a:pt x="8066" y="1103"/>
                  <a:pt x="7782" y="820"/>
                  <a:pt x="7436" y="820"/>
                </a:cubicBezTo>
                <a:cubicBezTo>
                  <a:pt x="7089" y="820"/>
                  <a:pt x="6806" y="1103"/>
                  <a:pt x="6806" y="1450"/>
                </a:cubicBezTo>
                <a:lnTo>
                  <a:pt x="6806" y="5388"/>
                </a:lnTo>
                <a:cubicBezTo>
                  <a:pt x="6806" y="5640"/>
                  <a:pt x="6617" y="5797"/>
                  <a:pt x="6428" y="5797"/>
                </a:cubicBezTo>
                <a:cubicBezTo>
                  <a:pt x="6176" y="5797"/>
                  <a:pt x="5987" y="5577"/>
                  <a:pt x="5987" y="5388"/>
                </a:cubicBezTo>
                <a:lnTo>
                  <a:pt x="5987" y="631"/>
                </a:lnTo>
                <a:cubicBezTo>
                  <a:pt x="5987" y="284"/>
                  <a:pt x="5703" y="1"/>
                  <a:pt x="5357" y="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 rtl="1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664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" pitchFamily="2" charset="0"/>
              </a:rPr>
              <a:t>Hand Gesture Recognition </a:t>
            </a:r>
            <a:r>
              <a:rPr lang="en-US" sz="1200" dirty="0">
                <a:latin typeface="Times" pitchFamily="2" charset="0"/>
              </a:rPr>
              <a:t>– Article 1</a:t>
            </a:r>
            <a:endParaRPr dirty="0">
              <a:latin typeface="Times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Skin Color Detection from Video</a:t>
            </a:r>
          </a:p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Region Segmentation</a:t>
            </a:r>
          </a:p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Gesture Recognition</a:t>
            </a:r>
          </a:p>
          <a:p>
            <a:pPr marL="101598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[Huang, H. (2019). Hand gesture recognition with skin detection and deep learning method. In Journal of Physics: Conference Series.]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7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sp>
        <p:nvSpPr>
          <p:cNvPr id="13" name="Google Shape;7906;p49">
            <a:extLst>
              <a:ext uri="{FF2B5EF4-FFF2-40B4-BE49-F238E27FC236}">
                <a16:creationId xmlns:a16="http://schemas.microsoft.com/office/drawing/2014/main" id="{E3BD9AE0-19EC-A942-807D-DE015148B838}"/>
              </a:ext>
            </a:extLst>
          </p:cNvPr>
          <p:cNvSpPr/>
          <p:nvPr/>
        </p:nvSpPr>
        <p:spPr>
          <a:xfrm>
            <a:off x="1179821" y="1345654"/>
            <a:ext cx="326633" cy="349941"/>
          </a:xfrm>
          <a:custGeom>
            <a:avLst/>
            <a:gdLst/>
            <a:ahLst/>
            <a:cxnLst/>
            <a:rect l="l" t="t" r="r" b="b"/>
            <a:pathLst>
              <a:path w="10146" h="10870" extrusionOk="0">
                <a:moveTo>
                  <a:pt x="5357" y="1"/>
                </a:moveTo>
                <a:cubicBezTo>
                  <a:pt x="5010" y="1"/>
                  <a:pt x="4727" y="253"/>
                  <a:pt x="4727" y="631"/>
                </a:cubicBezTo>
                <a:lnTo>
                  <a:pt x="4727" y="5388"/>
                </a:lnTo>
                <a:cubicBezTo>
                  <a:pt x="4727" y="5640"/>
                  <a:pt x="4537" y="5797"/>
                  <a:pt x="4317" y="5797"/>
                </a:cubicBezTo>
                <a:cubicBezTo>
                  <a:pt x="4128" y="5797"/>
                  <a:pt x="3907" y="5577"/>
                  <a:pt x="3907" y="5388"/>
                </a:cubicBezTo>
                <a:lnTo>
                  <a:pt x="3907" y="1450"/>
                </a:lnTo>
                <a:cubicBezTo>
                  <a:pt x="3907" y="1103"/>
                  <a:pt x="3624" y="820"/>
                  <a:pt x="3277" y="820"/>
                </a:cubicBezTo>
                <a:cubicBezTo>
                  <a:pt x="2931" y="820"/>
                  <a:pt x="2647" y="1103"/>
                  <a:pt x="2647" y="1450"/>
                </a:cubicBezTo>
                <a:lnTo>
                  <a:pt x="2647" y="7940"/>
                </a:lnTo>
                <a:lnTo>
                  <a:pt x="1576" y="6900"/>
                </a:lnTo>
                <a:cubicBezTo>
                  <a:pt x="1416" y="6740"/>
                  <a:pt x="1176" y="6640"/>
                  <a:pt x="935" y="6640"/>
                </a:cubicBezTo>
                <a:cubicBezTo>
                  <a:pt x="748" y="6640"/>
                  <a:pt x="561" y="6700"/>
                  <a:pt x="410" y="6837"/>
                </a:cubicBezTo>
                <a:cubicBezTo>
                  <a:pt x="95" y="7121"/>
                  <a:pt x="1" y="7625"/>
                  <a:pt x="284" y="7971"/>
                </a:cubicBezTo>
                <a:lnTo>
                  <a:pt x="1734" y="10208"/>
                </a:lnTo>
                <a:cubicBezTo>
                  <a:pt x="2049" y="10618"/>
                  <a:pt x="2521" y="10870"/>
                  <a:pt x="3088" y="10870"/>
                </a:cubicBezTo>
                <a:lnTo>
                  <a:pt x="8035" y="10870"/>
                </a:lnTo>
                <a:cubicBezTo>
                  <a:pt x="9169" y="10870"/>
                  <a:pt x="10114" y="9925"/>
                  <a:pt x="10114" y="8759"/>
                </a:cubicBezTo>
                <a:lnTo>
                  <a:pt x="10114" y="4002"/>
                </a:lnTo>
                <a:cubicBezTo>
                  <a:pt x="10145" y="3592"/>
                  <a:pt x="9893" y="3309"/>
                  <a:pt x="9515" y="3309"/>
                </a:cubicBezTo>
                <a:cubicBezTo>
                  <a:pt x="9169" y="3309"/>
                  <a:pt x="8885" y="3592"/>
                  <a:pt x="8885" y="3939"/>
                </a:cubicBezTo>
                <a:lnTo>
                  <a:pt x="8885" y="5388"/>
                </a:lnTo>
                <a:cubicBezTo>
                  <a:pt x="8885" y="5640"/>
                  <a:pt x="8696" y="5797"/>
                  <a:pt x="8507" y="5797"/>
                </a:cubicBezTo>
                <a:cubicBezTo>
                  <a:pt x="8255" y="5797"/>
                  <a:pt x="8066" y="5577"/>
                  <a:pt x="8066" y="5388"/>
                </a:cubicBezTo>
                <a:lnTo>
                  <a:pt x="8066" y="1450"/>
                </a:lnTo>
                <a:cubicBezTo>
                  <a:pt x="8066" y="1103"/>
                  <a:pt x="7782" y="820"/>
                  <a:pt x="7436" y="820"/>
                </a:cubicBezTo>
                <a:cubicBezTo>
                  <a:pt x="7089" y="820"/>
                  <a:pt x="6806" y="1103"/>
                  <a:pt x="6806" y="1450"/>
                </a:cubicBezTo>
                <a:lnTo>
                  <a:pt x="6806" y="5388"/>
                </a:lnTo>
                <a:cubicBezTo>
                  <a:pt x="6806" y="5640"/>
                  <a:pt x="6617" y="5797"/>
                  <a:pt x="6428" y="5797"/>
                </a:cubicBezTo>
                <a:cubicBezTo>
                  <a:pt x="6176" y="5797"/>
                  <a:pt x="5987" y="5577"/>
                  <a:pt x="5987" y="5388"/>
                </a:cubicBezTo>
                <a:lnTo>
                  <a:pt x="5987" y="631"/>
                </a:lnTo>
                <a:cubicBezTo>
                  <a:pt x="5987" y="284"/>
                  <a:pt x="5703" y="1"/>
                  <a:pt x="5357" y="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 rtl="1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2F960-C774-974B-BA82-C760657E1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358" y="3528171"/>
            <a:ext cx="2878909" cy="218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5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" pitchFamily="2" charset="0"/>
              </a:rPr>
              <a:t>Hand Gesture Recognition </a:t>
            </a:r>
            <a:r>
              <a:rPr lang="en-US" sz="1200" dirty="0">
                <a:latin typeface="Times" pitchFamily="2" charset="0"/>
              </a:rPr>
              <a:t>– Article 2</a:t>
            </a:r>
            <a:endParaRPr dirty="0">
              <a:latin typeface="Times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Camera, Tripod, Hand Pad (Blue paper)</a:t>
            </a:r>
          </a:p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HSV Color Space</a:t>
            </a:r>
          </a:p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Subtraction</a:t>
            </a:r>
          </a:p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Hand Angle Feature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Grif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S. (2018). Human hand gesture based system for mouse cursor control. Procedia Manufacturing.]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8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sp>
        <p:nvSpPr>
          <p:cNvPr id="13" name="Google Shape;7906;p49">
            <a:extLst>
              <a:ext uri="{FF2B5EF4-FFF2-40B4-BE49-F238E27FC236}">
                <a16:creationId xmlns:a16="http://schemas.microsoft.com/office/drawing/2014/main" id="{E3BD9AE0-19EC-A942-807D-DE015148B838}"/>
              </a:ext>
            </a:extLst>
          </p:cNvPr>
          <p:cNvSpPr/>
          <p:nvPr/>
        </p:nvSpPr>
        <p:spPr>
          <a:xfrm>
            <a:off x="1179821" y="1345654"/>
            <a:ext cx="326633" cy="349941"/>
          </a:xfrm>
          <a:custGeom>
            <a:avLst/>
            <a:gdLst/>
            <a:ahLst/>
            <a:cxnLst/>
            <a:rect l="l" t="t" r="r" b="b"/>
            <a:pathLst>
              <a:path w="10146" h="10870" extrusionOk="0">
                <a:moveTo>
                  <a:pt x="5357" y="1"/>
                </a:moveTo>
                <a:cubicBezTo>
                  <a:pt x="5010" y="1"/>
                  <a:pt x="4727" y="253"/>
                  <a:pt x="4727" y="631"/>
                </a:cubicBezTo>
                <a:lnTo>
                  <a:pt x="4727" y="5388"/>
                </a:lnTo>
                <a:cubicBezTo>
                  <a:pt x="4727" y="5640"/>
                  <a:pt x="4537" y="5797"/>
                  <a:pt x="4317" y="5797"/>
                </a:cubicBezTo>
                <a:cubicBezTo>
                  <a:pt x="4128" y="5797"/>
                  <a:pt x="3907" y="5577"/>
                  <a:pt x="3907" y="5388"/>
                </a:cubicBezTo>
                <a:lnTo>
                  <a:pt x="3907" y="1450"/>
                </a:lnTo>
                <a:cubicBezTo>
                  <a:pt x="3907" y="1103"/>
                  <a:pt x="3624" y="820"/>
                  <a:pt x="3277" y="820"/>
                </a:cubicBezTo>
                <a:cubicBezTo>
                  <a:pt x="2931" y="820"/>
                  <a:pt x="2647" y="1103"/>
                  <a:pt x="2647" y="1450"/>
                </a:cubicBezTo>
                <a:lnTo>
                  <a:pt x="2647" y="7940"/>
                </a:lnTo>
                <a:lnTo>
                  <a:pt x="1576" y="6900"/>
                </a:lnTo>
                <a:cubicBezTo>
                  <a:pt x="1416" y="6740"/>
                  <a:pt x="1176" y="6640"/>
                  <a:pt x="935" y="6640"/>
                </a:cubicBezTo>
                <a:cubicBezTo>
                  <a:pt x="748" y="6640"/>
                  <a:pt x="561" y="6700"/>
                  <a:pt x="410" y="6837"/>
                </a:cubicBezTo>
                <a:cubicBezTo>
                  <a:pt x="95" y="7121"/>
                  <a:pt x="1" y="7625"/>
                  <a:pt x="284" y="7971"/>
                </a:cubicBezTo>
                <a:lnTo>
                  <a:pt x="1734" y="10208"/>
                </a:lnTo>
                <a:cubicBezTo>
                  <a:pt x="2049" y="10618"/>
                  <a:pt x="2521" y="10870"/>
                  <a:pt x="3088" y="10870"/>
                </a:cubicBezTo>
                <a:lnTo>
                  <a:pt x="8035" y="10870"/>
                </a:lnTo>
                <a:cubicBezTo>
                  <a:pt x="9169" y="10870"/>
                  <a:pt x="10114" y="9925"/>
                  <a:pt x="10114" y="8759"/>
                </a:cubicBezTo>
                <a:lnTo>
                  <a:pt x="10114" y="4002"/>
                </a:lnTo>
                <a:cubicBezTo>
                  <a:pt x="10145" y="3592"/>
                  <a:pt x="9893" y="3309"/>
                  <a:pt x="9515" y="3309"/>
                </a:cubicBezTo>
                <a:cubicBezTo>
                  <a:pt x="9169" y="3309"/>
                  <a:pt x="8885" y="3592"/>
                  <a:pt x="8885" y="3939"/>
                </a:cubicBezTo>
                <a:lnTo>
                  <a:pt x="8885" y="5388"/>
                </a:lnTo>
                <a:cubicBezTo>
                  <a:pt x="8885" y="5640"/>
                  <a:pt x="8696" y="5797"/>
                  <a:pt x="8507" y="5797"/>
                </a:cubicBezTo>
                <a:cubicBezTo>
                  <a:pt x="8255" y="5797"/>
                  <a:pt x="8066" y="5577"/>
                  <a:pt x="8066" y="5388"/>
                </a:cubicBezTo>
                <a:lnTo>
                  <a:pt x="8066" y="1450"/>
                </a:lnTo>
                <a:cubicBezTo>
                  <a:pt x="8066" y="1103"/>
                  <a:pt x="7782" y="820"/>
                  <a:pt x="7436" y="820"/>
                </a:cubicBezTo>
                <a:cubicBezTo>
                  <a:pt x="7089" y="820"/>
                  <a:pt x="6806" y="1103"/>
                  <a:pt x="6806" y="1450"/>
                </a:cubicBezTo>
                <a:lnTo>
                  <a:pt x="6806" y="5388"/>
                </a:lnTo>
                <a:cubicBezTo>
                  <a:pt x="6806" y="5640"/>
                  <a:pt x="6617" y="5797"/>
                  <a:pt x="6428" y="5797"/>
                </a:cubicBezTo>
                <a:cubicBezTo>
                  <a:pt x="6176" y="5797"/>
                  <a:pt x="5987" y="5577"/>
                  <a:pt x="5987" y="5388"/>
                </a:cubicBezTo>
                <a:lnTo>
                  <a:pt x="5987" y="631"/>
                </a:lnTo>
                <a:cubicBezTo>
                  <a:pt x="5987" y="284"/>
                  <a:pt x="5703" y="1"/>
                  <a:pt x="5357" y="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 rtl="1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949E5-912C-6647-AAFD-C38BB0637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348" y="4604026"/>
            <a:ext cx="6681304" cy="12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6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1"/>
            <a:r>
              <a:rPr lang="en-US" dirty="0">
                <a:latin typeface="Times" pitchFamily="2" charset="0"/>
              </a:rPr>
              <a:t>Hand Gesture Recognition </a:t>
            </a:r>
            <a:r>
              <a:rPr lang="en-US" sz="1200" dirty="0">
                <a:latin typeface="Times" pitchFamily="2" charset="0"/>
              </a:rPr>
              <a:t>– Article 3</a:t>
            </a:r>
            <a:endParaRPr dirty="0">
              <a:latin typeface="Times" pitchFamily="2" charset="0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YOLOv2</a:t>
            </a:r>
          </a:p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Expansion</a:t>
            </a:r>
          </a:p>
          <a:p>
            <a:pPr lvl="0">
              <a:buFont typeface="Wingdings" pitchFamily="2" charset="2"/>
              <a:buChar char="Ø"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Selective Dropout</a:t>
            </a:r>
          </a:p>
          <a:p>
            <a:pPr lvl="0"/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400" dirty="0"/>
          </a:p>
          <a:p>
            <a:pPr marL="101598" indent="0">
              <a:buNone/>
            </a:pPr>
            <a:endParaRPr lang="en-US" sz="1400" dirty="0"/>
          </a:p>
          <a:p>
            <a:pPr marL="101598" indent="0">
              <a:buNone/>
            </a:pPr>
            <a:endParaRPr lang="en-US" sz="1400" dirty="0"/>
          </a:p>
          <a:p>
            <a:pPr marL="101598" indent="0">
              <a:buNone/>
            </a:pPr>
            <a:endParaRPr lang="en-US" sz="1400" dirty="0"/>
          </a:p>
          <a:p>
            <a:pPr marL="101598" indent="0">
              <a:buNone/>
            </a:pPr>
            <a:endParaRPr lang="en-US" sz="1400" dirty="0"/>
          </a:p>
          <a:p>
            <a:pPr marL="101598" indent="0">
              <a:buNone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[Ni, Z. (2018). Light YOLO for high-speed gesture recognition. In 2018 25th IEEE International Conference on Image Processing.]</a:t>
            </a:r>
            <a:endParaRPr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26578-4592-5C46-B806-5CC626274889}"/>
              </a:ext>
            </a:extLst>
          </p:cNvPr>
          <p:cNvSpPr/>
          <p:nvPr/>
        </p:nvSpPr>
        <p:spPr>
          <a:xfrm>
            <a:off x="11250028" y="1"/>
            <a:ext cx="506741" cy="932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9CF7A34E-873F-C343-915E-92939331E9B6}"/>
              </a:ext>
            </a:extLst>
          </p:cNvPr>
          <p:cNvSpPr txBox="1">
            <a:spLocks/>
          </p:cNvSpPr>
          <p:nvPr/>
        </p:nvSpPr>
        <p:spPr>
          <a:xfrm>
            <a:off x="5566428" y="67351"/>
            <a:ext cx="5683600" cy="42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83BD-C82B-2C42-90FA-6212D9421F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67701" y="67351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4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1219170">
                <a:buClr>
                  <a:srgbClr val="000000"/>
                </a:buClr>
              </a:pPr>
              <a:t>9</a:t>
            </a:fld>
            <a:r>
              <a:rPr lang="en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/38</a:t>
            </a:r>
          </a:p>
        </p:txBody>
      </p:sp>
      <p:sp>
        <p:nvSpPr>
          <p:cNvPr id="13" name="Google Shape;7906;p49">
            <a:extLst>
              <a:ext uri="{FF2B5EF4-FFF2-40B4-BE49-F238E27FC236}">
                <a16:creationId xmlns:a16="http://schemas.microsoft.com/office/drawing/2014/main" id="{E3BD9AE0-19EC-A942-807D-DE015148B838}"/>
              </a:ext>
            </a:extLst>
          </p:cNvPr>
          <p:cNvSpPr/>
          <p:nvPr/>
        </p:nvSpPr>
        <p:spPr>
          <a:xfrm>
            <a:off x="1179821" y="1345654"/>
            <a:ext cx="326633" cy="349941"/>
          </a:xfrm>
          <a:custGeom>
            <a:avLst/>
            <a:gdLst/>
            <a:ahLst/>
            <a:cxnLst/>
            <a:rect l="l" t="t" r="r" b="b"/>
            <a:pathLst>
              <a:path w="10146" h="10870" extrusionOk="0">
                <a:moveTo>
                  <a:pt x="5357" y="1"/>
                </a:moveTo>
                <a:cubicBezTo>
                  <a:pt x="5010" y="1"/>
                  <a:pt x="4727" y="253"/>
                  <a:pt x="4727" y="631"/>
                </a:cubicBezTo>
                <a:lnTo>
                  <a:pt x="4727" y="5388"/>
                </a:lnTo>
                <a:cubicBezTo>
                  <a:pt x="4727" y="5640"/>
                  <a:pt x="4537" y="5797"/>
                  <a:pt x="4317" y="5797"/>
                </a:cubicBezTo>
                <a:cubicBezTo>
                  <a:pt x="4128" y="5797"/>
                  <a:pt x="3907" y="5577"/>
                  <a:pt x="3907" y="5388"/>
                </a:cubicBezTo>
                <a:lnTo>
                  <a:pt x="3907" y="1450"/>
                </a:lnTo>
                <a:cubicBezTo>
                  <a:pt x="3907" y="1103"/>
                  <a:pt x="3624" y="820"/>
                  <a:pt x="3277" y="820"/>
                </a:cubicBezTo>
                <a:cubicBezTo>
                  <a:pt x="2931" y="820"/>
                  <a:pt x="2647" y="1103"/>
                  <a:pt x="2647" y="1450"/>
                </a:cubicBezTo>
                <a:lnTo>
                  <a:pt x="2647" y="7940"/>
                </a:lnTo>
                <a:lnTo>
                  <a:pt x="1576" y="6900"/>
                </a:lnTo>
                <a:cubicBezTo>
                  <a:pt x="1416" y="6740"/>
                  <a:pt x="1176" y="6640"/>
                  <a:pt x="935" y="6640"/>
                </a:cubicBezTo>
                <a:cubicBezTo>
                  <a:pt x="748" y="6640"/>
                  <a:pt x="561" y="6700"/>
                  <a:pt x="410" y="6837"/>
                </a:cubicBezTo>
                <a:cubicBezTo>
                  <a:pt x="95" y="7121"/>
                  <a:pt x="1" y="7625"/>
                  <a:pt x="284" y="7971"/>
                </a:cubicBezTo>
                <a:lnTo>
                  <a:pt x="1734" y="10208"/>
                </a:lnTo>
                <a:cubicBezTo>
                  <a:pt x="2049" y="10618"/>
                  <a:pt x="2521" y="10870"/>
                  <a:pt x="3088" y="10870"/>
                </a:cubicBezTo>
                <a:lnTo>
                  <a:pt x="8035" y="10870"/>
                </a:lnTo>
                <a:cubicBezTo>
                  <a:pt x="9169" y="10870"/>
                  <a:pt x="10114" y="9925"/>
                  <a:pt x="10114" y="8759"/>
                </a:cubicBezTo>
                <a:lnTo>
                  <a:pt x="10114" y="4002"/>
                </a:lnTo>
                <a:cubicBezTo>
                  <a:pt x="10145" y="3592"/>
                  <a:pt x="9893" y="3309"/>
                  <a:pt x="9515" y="3309"/>
                </a:cubicBezTo>
                <a:cubicBezTo>
                  <a:pt x="9169" y="3309"/>
                  <a:pt x="8885" y="3592"/>
                  <a:pt x="8885" y="3939"/>
                </a:cubicBezTo>
                <a:lnTo>
                  <a:pt x="8885" y="5388"/>
                </a:lnTo>
                <a:cubicBezTo>
                  <a:pt x="8885" y="5640"/>
                  <a:pt x="8696" y="5797"/>
                  <a:pt x="8507" y="5797"/>
                </a:cubicBezTo>
                <a:cubicBezTo>
                  <a:pt x="8255" y="5797"/>
                  <a:pt x="8066" y="5577"/>
                  <a:pt x="8066" y="5388"/>
                </a:cubicBezTo>
                <a:lnTo>
                  <a:pt x="8066" y="1450"/>
                </a:lnTo>
                <a:cubicBezTo>
                  <a:pt x="8066" y="1103"/>
                  <a:pt x="7782" y="820"/>
                  <a:pt x="7436" y="820"/>
                </a:cubicBezTo>
                <a:cubicBezTo>
                  <a:pt x="7089" y="820"/>
                  <a:pt x="6806" y="1103"/>
                  <a:pt x="6806" y="1450"/>
                </a:cubicBezTo>
                <a:lnTo>
                  <a:pt x="6806" y="5388"/>
                </a:lnTo>
                <a:cubicBezTo>
                  <a:pt x="6806" y="5640"/>
                  <a:pt x="6617" y="5797"/>
                  <a:pt x="6428" y="5797"/>
                </a:cubicBezTo>
                <a:cubicBezTo>
                  <a:pt x="6176" y="5797"/>
                  <a:pt x="5987" y="5577"/>
                  <a:pt x="5987" y="5388"/>
                </a:cubicBezTo>
                <a:lnTo>
                  <a:pt x="5987" y="631"/>
                </a:lnTo>
                <a:cubicBezTo>
                  <a:pt x="5987" y="284"/>
                  <a:pt x="5703" y="1"/>
                  <a:pt x="5357" y="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 rtl="1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43E160-65E2-2048-A1C7-6078FAA81C71}"/>
                  </a:ext>
                </a:extLst>
              </p14:cNvPr>
              <p14:cNvContentPartPr/>
              <p14:nvPr/>
            </p14:nvContentPartPr>
            <p14:xfrm>
              <a:off x="6760538" y="236641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43E160-65E2-2048-A1C7-6078FAA81C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1538" y="235777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9912700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4312</TotalTime>
  <Words>1066</Words>
  <Application>Microsoft Macintosh PowerPoint</Application>
  <PresentationFormat>Widescreen</PresentationFormat>
  <Paragraphs>505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B Nazanin</vt:lpstr>
      <vt:lpstr>Calibri</vt:lpstr>
      <vt:lpstr>Courier New</vt:lpstr>
      <vt:lpstr>Fira Sans Extra Condensed Medium</vt:lpstr>
      <vt:lpstr>Lora</vt:lpstr>
      <vt:lpstr>Quattrocento Sans</vt:lpstr>
      <vt:lpstr>System Font Regular</vt:lpstr>
      <vt:lpstr>Times</vt:lpstr>
      <vt:lpstr>Times New Roman</vt:lpstr>
      <vt:lpstr>Wingdings</vt:lpstr>
      <vt:lpstr>Viola template</vt:lpstr>
      <vt:lpstr>Control of Computer Mouse Using Hand Movement Detection in Motion Pictures</vt:lpstr>
      <vt:lpstr>Proposed Algorithm</vt:lpstr>
      <vt:lpstr>Human-computer Interaction</vt:lpstr>
      <vt:lpstr>Project Objectives</vt:lpstr>
      <vt:lpstr>Computer Mouse Evolution</vt:lpstr>
      <vt:lpstr>Hand Gesture Recognition</vt:lpstr>
      <vt:lpstr>Hand Gesture Recognition – Article 1</vt:lpstr>
      <vt:lpstr>Hand Gesture Recognition – Article 2</vt:lpstr>
      <vt:lpstr>Hand Gesture Recognition – Article 3</vt:lpstr>
      <vt:lpstr>Hand Gesture Recognition – Article 4</vt:lpstr>
      <vt:lpstr>Conclusion</vt:lpstr>
      <vt:lpstr>Hand Dataset</vt:lpstr>
      <vt:lpstr>Object Detection in NN</vt:lpstr>
      <vt:lpstr>Hand Detection: SSD</vt:lpstr>
      <vt:lpstr>Hand Detection: SSD</vt:lpstr>
      <vt:lpstr>Classification</vt:lpstr>
      <vt:lpstr>Classification</vt:lpstr>
      <vt:lpstr>Classification: Classifier</vt:lpstr>
      <vt:lpstr>Classification: Classifier</vt:lpstr>
      <vt:lpstr>Classification: Similarity NN</vt:lpstr>
      <vt:lpstr>Classification: Similarity NN</vt:lpstr>
      <vt:lpstr>Classification: Similarity NN</vt:lpstr>
      <vt:lpstr>Controller Unit</vt:lpstr>
      <vt:lpstr>Controller Unit</vt:lpstr>
      <vt:lpstr>Controller Unit</vt:lpstr>
      <vt:lpstr>Mouse</vt:lpstr>
      <vt:lpstr>Mouse</vt:lpstr>
      <vt:lpstr>Delay of Proposed Mouse</vt:lpstr>
      <vt:lpstr>Classifier</vt:lpstr>
      <vt:lpstr>Classifier</vt:lpstr>
      <vt:lpstr>Similarity NN</vt:lpstr>
      <vt:lpstr>Proposed Mouse</vt:lpstr>
      <vt:lpstr>Proposed Mouse</vt:lpstr>
      <vt:lpstr>Proposed Mouse</vt:lpstr>
      <vt:lpstr>Proposed Mouse</vt:lpstr>
      <vt:lpstr>Proposed Mouse</vt:lpstr>
      <vt:lpstr>Proposed Mouse</vt:lpstr>
      <vt:lpstr>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of Computer Mouse Using Hand Movement Detection in Motion</dc:title>
  <dc:creator>Microsoft Office User</dc:creator>
  <cp:lastModifiedBy>Microsoft Office User</cp:lastModifiedBy>
  <cp:revision>78</cp:revision>
  <dcterms:created xsi:type="dcterms:W3CDTF">2020-09-15T17:06:56Z</dcterms:created>
  <dcterms:modified xsi:type="dcterms:W3CDTF">2020-09-21T11:55:00Z</dcterms:modified>
</cp:coreProperties>
</file>